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7" r:id="rId2"/>
    <p:sldId id="259" r:id="rId3"/>
    <p:sldId id="293" r:id="rId4"/>
    <p:sldId id="335" r:id="rId5"/>
    <p:sldId id="316" r:id="rId6"/>
    <p:sldId id="298" r:id="rId7"/>
    <p:sldId id="351" r:id="rId8"/>
    <p:sldId id="299" r:id="rId9"/>
    <p:sldId id="336" r:id="rId10"/>
    <p:sldId id="321" r:id="rId11"/>
    <p:sldId id="300" r:id="rId12"/>
    <p:sldId id="328" r:id="rId13"/>
    <p:sldId id="337" r:id="rId14"/>
  </p:sldIdLst>
  <p:sldSz cx="9144000" cy="5145088"/>
  <p:notesSz cx="6858000" cy="9144000"/>
  <p:custDataLst>
    <p:tags r:id="rId1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05" autoAdjust="0"/>
    <p:restoredTop sz="94660"/>
  </p:normalViewPr>
  <p:slideViewPr>
    <p:cSldViewPr snapToGrid="0">
      <p:cViewPr varScale="1">
        <p:scale>
          <a:sx n="96" d="100"/>
          <a:sy n="96" d="100"/>
        </p:scale>
        <p:origin x="110" y="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8" d="100"/>
        <a:sy n="58" d="100"/>
      </p:scale>
      <p:origin x="0" y="0"/>
    </p:cViewPr>
  </p:sorterViewPr>
  <p:notesViewPr>
    <p:cSldViewPr>
      <p:cViewPr>
        <p:scale>
          <a:sx n="1" d="1"/>
          <a:sy n="1" d="1"/>
        </p:scale>
        <p:origin x="0" y="0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F0C9AF-F656-48CB-B91D-7B61C7AD3CC5}" type="datetimeFigureOut">
              <a:rPr lang="zh-CN" altLang="en-US" smtClean="0"/>
              <a:t>2019/7/19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7A1941-525D-463E-82E2-D150543BFB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A1941-525D-463E-82E2-D150543BFBD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895AB-C86B-4E43-803C-69D81CD39A38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A1941-525D-463E-82E2-D150543BFBD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A1941-525D-463E-82E2-D150543BFBDD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8ABC87-0CCD-465F-BF60-F0E2C7836A18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895AB-C86B-4E43-803C-69D81CD39A38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A1941-525D-463E-82E2-D150543BFBD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92080-B1E8-44CC-89DD-3BC10E6CBD4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895AB-C86B-4E43-803C-69D81CD39A38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895AB-C86B-4E43-803C-69D81CD39A38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A1941-525D-463E-82E2-D150543BFBD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2032"/>
            <a:ext cx="6858000" cy="179125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702363"/>
            <a:ext cx="6858000" cy="1242205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2A081-796E-46EC-9598-D5F2CE7547E4}" type="datetimeFigureOut">
              <a:rPr lang="zh-CN" altLang="en-US" smtClean="0"/>
              <a:t>2019/7/19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DEFAE-EECD-4CA4-92B1-053030F64CE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7"/>
          <p:cNvSpPr txBox="1"/>
          <p:nvPr userDrawn="1"/>
        </p:nvSpPr>
        <p:spPr>
          <a:xfrm>
            <a:off x="619587" y="85067"/>
            <a:ext cx="1369614" cy="315475"/>
          </a:xfrm>
          <a:prstGeom prst="rect">
            <a:avLst/>
          </a:prstGeom>
          <a:noFill/>
        </p:spPr>
        <p:txBody>
          <a:bodyPr wrap="none" lIns="68584" tIns="34292" rIns="68584" bIns="34292" rtlCol="0">
            <a:spAutoFit/>
          </a:bodyPr>
          <a:lstStyle/>
          <a:p>
            <a:pPr lvl="0"/>
            <a:r>
              <a:rPr lang="zh-CN" altLang="zh-CN" sz="1600" b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成功项目展示</a:t>
            </a:r>
          </a:p>
        </p:txBody>
      </p:sp>
      <p:sp>
        <p:nvSpPr>
          <p:cNvPr id="5" name="燕尾形 10"/>
          <p:cNvSpPr/>
          <p:nvPr userDrawn="1"/>
        </p:nvSpPr>
        <p:spPr>
          <a:xfrm>
            <a:off x="174374" y="101212"/>
            <a:ext cx="266546" cy="28758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6" name="燕尾形 11"/>
          <p:cNvSpPr/>
          <p:nvPr userDrawn="1"/>
        </p:nvSpPr>
        <p:spPr>
          <a:xfrm>
            <a:off x="363017" y="101212"/>
            <a:ext cx="266546" cy="287585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7"/>
          <p:cNvSpPr txBox="1"/>
          <p:nvPr userDrawn="1"/>
        </p:nvSpPr>
        <p:spPr>
          <a:xfrm>
            <a:off x="631944" y="109781"/>
            <a:ext cx="1369614" cy="315475"/>
          </a:xfrm>
          <a:prstGeom prst="rect">
            <a:avLst/>
          </a:prstGeom>
          <a:noFill/>
        </p:spPr>
        <p:txBody>
          <a:bodyPr wrap="none" lIns="68584" tIns="34292" rIns="68584" bIns="34292" rtlCol="0">
            <a:spAutoFit/>
          </a:bodyPr>
          <a:lstStyle/>
          <a:p>
            <a:r>
              <a:rPr lang="zh-CN" altLang="zh-CN" sz="1600" b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明年工作计划</a:t>
            </a:r>
          </a:p>
        </p:txBody>
      </p:sp>
      <p:sp>
        <p:nvSpPr>
          <p:cNvPr id="5" name="燕尾形 10"/>
          <p:cNvSpPr/>
          <p:nvPr userDrawn="1"/>
        </p:nvSpPr>
        <p:spPr>
          <a:xfrm>
            <a:off x="174374" y="101212"/>
            <a:ext cx="266546" cy="28758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6" name="燕尾形 11"/>
          <p:cNvSpPr/>
          <p:nvPr userDrawn="1"/>
        </p:nvSpPr>
        <p:spPr>
          <a:xfrm>
            <a:off x="363017" y="101212"/>
            <a:ext cx="266546" cy="287585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3006"/>
            <a:ext cx="2949178" cy="120052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740798"/>
            <a:ext cx="4629150" cy="365634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526"/>
            <a:ext cx="2949178" cy="285957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2A081-796E-46EC-9598-D5F2CE7547E4}" type="datetimeFigureOut">
              <a:rPr lang="zh-CN" altLang="en-US" smtClean="0"/>
              <a:t>2019/7/19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DEFAE-EECD-4CA4-92B1-053030F64CE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3006"/>
            <a:ext cx="2949178" cy="120052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798"/>
            <a:ext cx="4629150" cy="365634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526"/>
            <a:ext cx="2949178" cy="285957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2A081-796E-46EC-9598-D5F2CE7547E4}" type="datetimeFigureOut">
              <a:rPr lang="zh-CN" altLang="en-US" smtClean="0"/>
              <a:t>2019/7/19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DEFAE-EECD-4CA4-92B1-053030F64CE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2A081-796E-46EC-9598-D5F2CE7547E4}" type="datetimeFigureOut">
              <a:rPr lang="zh-CN" altLang="en-US" smtClean="0"/>
              <a:t>2019/7/19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DEFAE-EECD-4CA4-92B1-053030F64CE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928"/>
            <a:ext cx="1971675" cy="436022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928"/>
            <a:ext cx="5800725" cy="436022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2A081-796E-46EC-9598-D5F2CE7547E4}" type="datetimeFigureOut">
              <a:rPr lang="zh-CN" altLang="en-US" smtClean="0"/>
              <a:t>2019/7/19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DEFAE-EECD-4CA4-92B1-053030F64CE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7"/>
          <p:cNvGrpSpPr/>
          <p:nvPr userDrawn="1"/>
        </p:nvGrpSpPr>
        <p:grpSpPr>
          <a:xfrm>
            <a:off x="-55664" y="0"/>
            <a:ext cx="1541690" cy="588963"/>
            <a:chOff x="-142846" y="-250538"/>
            <a:chExt cx="4668067" cy="1782764"/>
          </a:xfrm>
        </p:grpSpPr>
        <p:sp>
          <p:nvSpPr>
            <p:cNvPr id="9" name="Freeform 6"/>
            <p:cNvSpPr/>
            <p:nvPr/>
          </p:nvSpPr>
          <p:spPr bwMode="auto">
            <a:xfrm>
              <a:off x="3267104" y="35212"/>
              <a:ext cx="350838" cy="338138"/>
            </a:xfrm>
            <a:custGeom>
              <a:avLst/>
              <a:gdLst>
                <a:gd name="T0" fmla="*/ 125 w 128"/>
                <a:gd name="T1" fmla="*/ 55 h 123"/>
                <a:gd name="T2" fmla="*/ 95 w 128"/>
                <a:gd name="T3" fmla="*/ 48 h 123"/>
                <a:gd name="T4" fmla="*/ 65 w 128"/>
                <a:gd name="T5" fmla="*/ 22 h 123"/>
                <a:gd name="T6" fmla="*/ 44 w 128"/>
                <a:gd name="T7" fmla="*/ 2 h 123"/>
                <a:gd name="T8" fmla="*/ 12 w 128"/>
                <a:gd name="T9" fmla="*/ 26 h 123"/>
                <a:gd name="T10" fmla="*/ 3 w 128"/>
                <a:gd name="T11" fmla="*/ 70 h 123"/>
                <a:gd name="T12" fmla="*/ 19 w 128"/>
                <a:gd name="T13" fmla="*/ 106 h 123"/>
                <a:gd name="T14" fmla="*/ 58 w 128"/>
                <a:gd name="T15" fmla="*/ 122 h 123"/>
                <a:gd name="T16" fmla="*/ 109 w 128"/>
                <a:gd name="T17" fmla="*/ 100 h 123"/>
                <a:gd name="T18" fmla="*/ 125 w 128"/>
                <a:gd name="T19" fmla="*/ 5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3">
                  <a:moveTo>
                    <a:pt x="125" y="55"/>
                  </a:moveTo>
                  <a:cubicBezTo>
                    <a:pt x="122" y="39"/>
                    <a:pt x="106" y="40"/>
                    <a:pt x="95" y="48"/>
                  </a:cubicBezTo>
                  <a:cubicBezTo>
                    <a:pt x="98" y="30"/>
                    <a:pt x="82" y="13"/>
                    <a:pt x="65" y="22"/>
                  </a:cubicBezTo>
                  <a:cubicBezTo>
                    <a:pt x="62" y="12"/>
                    <a:pt x="56" y="0"/>
                    <a:pt x="44" y="2"/>
                  </a:cubicBezTo>
                  <a:cubicBezTo>
                    <a:pt x="30" y="4"/>
                    <a:pt x="19" y="16"/>
                    <a:pt x="12" y="26"/>
                  </a:cubicBezTo>
                  <a:cubicBezTo>
                    <a:pt x="2" y="40"/>
                    <a:pt x="0" y="54"/>
                    <a:pt x="3" y="70"/>
                  </a:cubicBezTo>
                  <a:cubicBezTo>
                    <a:pt x="5" y="78"/>
                    <a:pt x="10" y="98"/>
                    <a:pt x="19" y="106"/>
                  </a:cubicBezTo>
                  <a:cubicBezTo>
                    <a:pt x="23" y="122"/>
                    <a:pt x="44" y="123"/>
                    <a:pt x="58" y="122"/>
                  </a:cubicBezTo>
                  <a:cubicBezTo>
                    <a:pt x="76" y="120"/>
                    <a:pt x="97" y="113"/>
                    <a:pt x="109" y="100"/>
                  </a:cubicBezTo>
                  <a:cubicBezTo>
                    <a:pt x="120" y="89"/>
                    <a:pt x="128" y="70"/>
                    <a:pt x="125" y="55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/>
            <p:nvPr/>
          </p:nvSpPr>
          <p:spPr bwMode="auto">
            <a:xfrm>
              <a:off x="169892" y="887700"/>
              <a:ext cx="260350" cy="298450"/>
            </a:xfrm>
            <a:custGeom>
              <a:avLst/>
              <a:gdLst>
                <a:gd name="T0" fmla="*/ 40 w 95"/>
                <a:gd name="T1" fmla="*/ 1 h 108"/>
                <a:gd name="T2" fmla="*/ 39 w 95"/>
                <a:gd name="T3" fmla="*/ 2 h 108"/>
                <a:gd name="T4" fmla="*/ 39 w 95"/>
                <a:gd name="T5" fmla="*/ 2 h 108"/>
                <a:gd name="T6" fmla="*/ 38 w 95"/>
                <a:gd name="T7" fmla="*/ 3 h 108"/>
                <a:gd name="T8" fmla="*/ 37 w 95"/>
                <a:gd name="T9" fmla="*/ 3 h 108"/>
                <a:gd name="T10" fmla="*/ 3 w 95"/>
                <a:gd name="T11" fmla="*/ 76 h 108"/>
                <a:gd name="T12" fmla="*/ 11 w 95"/>
                <a:gd name="T13" fmla="*/ 102 h 108"/>
                <a:gd name="T14" fmla="*/ 27 w 95"/>
                <a:gd name="T15" fmla="*/ 95 h 108"/>
                <a:gd name="T16" fmla="*/ 36 w 95"/>
                <a:gd name="T17" fmla="*/ 103 h 108"/>
                <a:gd name="T18" fmla="*/ 52 w 95"/>
                <a:gd name="T19" fmla="*/ 97 h 108"/>
                <a:gd name="T20" fmla="*/ 66 w 95"/>
                <a:gd name="T21" fmla="*/ 105 h 108"/>
                <a:gd name="T22" fmla="*/ 78 w 95"/>
                <a:gd name="T23" fmla="*/ 95 h 108"/>
                <a:gd name="T24" fmla="*/ 78 w 95"/>
                <a:gd name="T25" fmla="*/ 93 h 108"/>
                <a:gd name="T26" fmla="*/ 40 w 95"/>
                <a:gd name="T27" fmla="*/ 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108">
                  <a:moveTo>
                    <a:pt x="40" y="1"/>
                  </a:moveTo>
                  <a:cubicBezTo>
                    <a:pt x="39" y="0"/>
                    <a:pt x="38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8" y="3"/>
                    <a:pt x="38" y="3"/>
                  </a:cubicBezTo>
                  <a:cubicBezTo>
                    <a:pt x="38" y="3"/>
                    <a:pt x="37" y="2"/>
                    <a:pt x="37" y="3"/>
                  </a:cubicBezTo>
                  <a:cubicBezTo>
                    <a:pt x="9" y="15"/>
                    <a:pt x="0" y="48"/>
                    <a:pt x="3" y="76"/>
                  </a:cubicBezTo>
                  <a:cubicBezTo>
                    <a:pt x="4" y="84"/>
                    <a:pt x="4" y="96"/>
                    <a:pt x="11" y="102"/>
                  </a:cubicBezTo>
                  <a:cubicBezTo>
                    <a:pt x="16" y="108"/>
                    <a:pt x="23" y="100"/>
                    <a:pt x="27" y="95"/>
                  </a:cubicBezTo>
                  <a:cubicBezTo>
                    <a:pt x="29" y="99"/>
                    <a:pt x="31" y="103"/>
                    <a:pt x="36" y="103"/>
                  </a:cubicBezTo>
                  <a:cubicBezTo>
                    <a:pt x="42" y="103"/>
                    <a:pt x="44" y="95"/>
                    <a:pt x="52" y="97"/>
                  </a:cubicBezTo>
                  <a:cubicBezTo>
                    <a:pt x="57" y="98"/>
                    <a:pt x="61" y="105"/>
                    <a:pt x="66" y="105"/>
                  </a:cubicBezTo>
                  <a:cubicBezTo>
                    <a:pt x="72" y="105"/>
                    <a:pt x="75" y="100"/>
                    <a:pt x="78" y="95"/>
                  </a:cubicBezTo>
                  <a:cubicBezTo>
                    <a:pt x="79" y="95"/>
                    <a:pt x="78" y="94"/>
                    <a:pt x="78" y="93"/>
                  </a:cubicBezTo>
                  <a:cubicBezTo>
                    <a:pt x="95" y="61"/>
                    <a:pt x="71" y="15"/>
                    <a:pt x="40" y="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573117" y="822613"/>
              <a:ext cx="182563" cy="195263"/>
            </a:xfrm>
            <a:custGeom>
              <a:avLst/>
              <a:gdLst>
                <a:gd name="T0" fmla="*/ 13 w 67"/>
                <a:gd name="T1" fmla="*/ 0 h 71"/>
                <a:gd name="T2" fmla="*/ 11 w 67"/>
                <a:gd name="T3" fmla="*/ 0 h 71"/>
                <a:gd name="T4" fmla="*/ 11 w 67"/>
                <a:gd name="T5" fmla="*/ 0 h 71"/>
                <a:gd name="T6" fmla="*/ 10 w 67"/>
                <a:gd name="T7" fmla="*/ 1 h 71"/>
                <a:gd name="T8" fmla="*/ 11 w 67"/>
                <a:gd name="T9" fmla="*/ 0 h 71"/>
                <a:gd name="T10" fmla="*/ 10 w 67"/>
                <a:gd name="T11" fmla="*/ 0 h 71"/>
                <a:gd name="T12" fmla="*/ 9 w 67"/>
                <a:gd name="T13" fmla="*/ 3 h 71"/>
                <a:gd name="T14" fmla="*/ 9 w 67"/>
                <a:gd name="T15" fmla="*/ 4 h 71"/>
                <a:gd name="T16" fmla="*/ 4 w 67"/>
                <a:gd name="T17" fmla="*/ 53 h 71"/>
                <a:gd name="T18" fmla="*/ 38 w 67"/>
                <a:gd name="T19" fmla="*/ 65 h 71"/>
                <a:gd name="T20" fmla="*/ 13 w 67"/>
                <a:gd name="T2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71">
                  <a:moveTo>
                    <a:pt x="13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1"/>
                    <a:pt x="10" y="1"/>
                  </a:cubicBezTo>
                  <a:cubicBezTo>
                    <a:pt x="10" y="1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1"/>
                    <a:pt x="10" y="2"/>
                    <a:pt x="9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4" y="20"/>
                    <a:pt x="0" y="37"/>
                    <a:pt x="4" y="53"/>
                  </a:cubicBezTo>
                  <a:cubicBezTo>
                    <a:pt x="8" y="67"/>
                    <a:pt x="25" y="71"/>
                    <a:pt x="38" y="65"/>
                  </a:cubicBezTo>
                  <a:cubicBezTo>
                    <a:pt x="67" y="51"/>
                    <a:pt x="32" y="7"/>
                    <a:pt x="13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13"/>
            <p:cNvSpPr/>
            <p:nvPr/>
          </p:nvSpPr>
          <p:spPr bwMode="auto">
            <a:xfrm>
              <a:off x="2228879" y="390812"/>
              <a:ext cx="360363" cy="373063"/>
            </a:xfrm>
            <a:custGeom>
              <a:avLst/>
              <a:gdLst>
                <a:gd name="T0" fmla="*/ 67 w 132"/>
                <a:gd name="T1" fmla="*/ 125 h 136"/>
                <a:gd name="T2" fmla="*/ 15 w 132"/>
                <a:gd name="T3" fmla="*/ 125 h 136"/>
                <a:gd name="T4" fmla="*/ 0 w 132"/>
                <a:gd name="T5" fmla="*/ 85 h 136"/>
                <a:gd name="T6" fmla="*/ 16 w 132"/>
                <a:gd name="T7" fmla="*/ 37 h 136"/>
                <a:gd name="T8" fmla="*/ 16 w 132"/>
                <a:gd name="T9" fmla="*/ 36 h 136"/>
                <a:gd name="T10" fmla="*/ 39 w 132"/>
                <a:gd name="T11" fmla="*/ 13 h 136"/>
                <a:gd name="T12" fmla="*/ 61 w 132"/>
                <a:gd name="T13" fmla="*/ 1 h 136"/>
                <a:gd name="T14" fmla="*/ 71 w 132"/>
                <a:gd name="T15" fmla="*/ 25 h 136"/>
                <a:gd name="T16" fmla="*/ 76 w 132"/>
                <a:gd name="T17" fmla="*/ 26 h 136"/>
                <a:gd name="T18" fmla="*/ 76 w 132"/>
                <a:gd name="T19" fmla="*/ 24 h 136"/>
                <a:gd name="T20" fmla="*/ 76 w 132"/>
                <a:gd name="T21" fmla="*/ 24 h 136"/>
                <a:gd name="T22" fmla="*/ 82 w 132"/>
                <a:gd name="T23" fmla="*/ 17 h 136"/>
                <a:gd name="T24" fmla="*/ 92 w 132"/>
                <a:gd name="T25" fmla="*/ 12 h 136"/>
                <a:gd name="T26" fmla="*/ 104 w 132"/>
                <a:gd name="T27" fmla="*/ 32 h 136"/>
                <a:gd name="T28" fmla="*/ 107 w 132"/>
                <a:gd name="T29" fmla="*/ 34 h 136"/>
                <a:gd name="T30" fmla="*/ 107 w 132"/>
                <a:gd name="T31" fmla="*/ 34 h 136"/>
                <a:gd name="T32" fmla="*/ 109 w 132"/>
                <a:gd name="T33" fmla="*/ 33 h 136"/>
                <a:gd name="T34" fmla="*/ 123 w 132"/>
                <a:gd name="T35" fmla="*/ 29 h 136"/>
                <a:gd name="T36" fmla="*/ 130 w 132"/>
                <a:gd name="T37" fmla="*/ 41 h 136"/>
                <a:gd name="T38" fmla="*/ 127 w 132"/>
                <a:gd name="T39" fmla="*/ 66 h 136"/>
                <a:gd name="T40" fmla="*/ 115 w 132"/>
                <a:gd name="T41" fmla="*/ 87 h 136"/>
                <a:gd name="T42" fmla="*/ 115 w 132"/>
                <a:gd name="T43" fmla="*/ 87 h 136"/>
                <a:gd name="T44" fmla="*/ 67 w 132"/>
                <a:gd name="T45" fmla="*/ 12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2" h="136">
                  <a:moveTo>
                    <a:pt x="67" y="125"/>
                  </a:moveTo>
                  <a:cubicBezTo>
                    <a:pt x="51" y="131"/>
                    <a:pt x="31" y="136"/>
                    <a:pt x="15" y="125"/>
                  </a:cubicBezTo>
                  <a:cubicBezTo>
                    <a:pt x="3" y="116"/>
                    <a:pt x="0" y="99"/>
                    <a:pt x="0" y="85"/>
                  </a:cubicBezTo>
                  <a:cubicBezTo>
                    <a:pt x="0" y="67"/>
                    <a:pt x="8" y="53"/>
                    <a:pt x="16" y="37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23" y="28"/>
                    <a:pt x="31" y="20"/>
                    <a:pt x="39" y="13"/>
                  </a:cubicBezTo>
                  <a:cubicBezTo>
                    <a:pt x="46" y="8"/>
                    <a:pt x="53" y="3"/>
                    <a:pt x="61" y="1"/>
                  </a:cubicBezTo>
                  <a:cubicBezTo>
                    <a:pt x="73" y="0"/>
                    <a:pt x="72" y="18"/>
                    <a:pt x="71" y="25"/>
                  </a:cubicBezTo>
                  <a:cubicBezTo>
                    <a:pt x="71" y="28"/>
                    <a:pt x="76" y="28"/>
                    <a:pt x="76" y="26"/>
                  </a:cubicBezTo>
                  <a:cubicBezTo>
                    <a:pt x="76" y="25"/>
                    <a:pt x="76" y="24"/>
                    <a:pt x="76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9" y="22"/>
                    <a:pt x="80" y="19"/>
                    <a:pt x="82" y="17"/>
                  </a:cubicBezTo>
                  <a:cubicBezTo>
                    <a:pt x="85" y="14"/>
                    <a:pt x="89" y="13"/>
                    <a:pt x="92" y="12"/>
                  </a:cubicBezTo>
                  <a:cubicBezTo>
                    <a:pt x="104" y="10"/>
                    <a:pt x="105" y="24"/>
                    <a:pt x="104" y="32"/>
                  </a:cubicBezTo>
                  <a:cubicBezTo>
                    <a:pt x="104" y="33"/>
                    <a:pt x="105" y="34"/>
                    <a:pt x="107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8" y="34"/>
                    <a:pt x="109" y="33"/>
                    <a:pt x="109" y="33"/>
                  </a:cubicBezTo>
                  <a:cubicBezTo>
                    <a:pt x="113" y="29"/>
                    <a:pt x="118" y="25"/>
                    <a:pt x="123" y="29"/>
                  </a:cubicBezTo>
                  <a:cubicBezTo>
                    <a:pt x="127" y="32"/>
                    <a:pt x="128" y="37"/>
                    <a:pt x="130" y="41"/>
                  </a:cubicBezTo>
                  <a:cubicBezTo>
                    <a:pt x="132" y="49"/>
                    <a:pt x="130" y="58"/>
                    <a:pt x="127" y="66"/>
                  </a:cubicBezTo>
                  <a:cubicBezTo>
                    <a:pt x="124" y="73"/>
                    <a:pt x="119" y="80"/>
                    <a:pt x="115" y="87"/>
                  </a:cubicBezTo>
                  <a:cubicBezTo>
                    <a:pt x="115" y="87"/>
                    <a:pt x="115" y="87"/>
                    <a:pt x="115" y="87"/>
                  </a:cubicBezTo>
                  <a:cubicBezTo>
                    <a:pt x="103" y="106"/>
                    <a:pt x="89" y="117"/>
                    <a:pt x="67" y="12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4"/>
            <p:cNvSpPr/>
            <p:nvPr/>
          </p:nvSpPr>
          <p:spPr bwMode="auto">
            <a:xfrm>
              <a:off x="344517" y="-250538"/>
              <a:ext cx="750888" cy="585788"/>
            </a:xfrm>
            <a:custGeom>
              <a:avLst/>
              <a:gdLst>
                <a:gd name="T0" fmla="*/ 267 w 274"/>
                <a:gd name="T1" fmla="*/ 142 h 213"/>
                <a:gd name="T2" fmla="*/ 236 w 274"/>
                <a:gd name="T3" fmla="*/ 131 h 213"/>
                <a:gd name="T4" fmla="*/ 233 w 274"/>
                <a:gd name="T5" fmla="*/ 99 h 213"/>
                <a:gd name="T6" fmla="*/ 210 w 274"/>
                <a:gd name="T7" fmla="*/ 92 h 213"/>
                <a:gd name="T8" fmla="*/ 200 w 274"/>
                <a:gd name="T9" fmla="*/ 52 h 213"/>
                <a:gd name="T10" fmla="*/ 166 w 274"/>
                <a:gd name="T11" fmla="*/ 52 h 213"/>
                <a:gd name="T12" fmla="*/ 162 w 274"/>
                <a:gd name="T13" fmla="*/ 19 h 213"/>
                <a:gd name="T14" fmla="*/ 111 w 274"/>
                <a:gd name="T15" fmla="*/ 36 h 213"/>
                <a:gd name="T16" fmla="*/ 56 w 274"/>
                <a:gd name="T17" fmla="*/ 26 h 213"/>
                <a:gd name="T18" fmla="*/ 26 w 274"/>
                <a:gd name="T19" fmla="*/ 19 h 213"/>
                <a:gd name="T20" fmla="*/ 0 w 274"/>
                <a:gd name="T21" fmla="*/ 75 h 213"/>
                <a:gd name="T22" fmla="*/ 25 w 274"/>
                <a:gd name="T23" fmla="*/ 139 h 213"/>
                <a:gd name="T24" fmla="*/ 79 w 274"/>
                <a:gd name="T25" fmla="*/ 182 h 213"/>
                <a:gd name="T26" fmla="*/ 79 w 274"/>
                <a:gd name="T27" fmla="*/ 183 h 213"/>
                <a:gd name="T28" fmla="*/ 143 w 274"/>
                <a:gd name="T29" fmla="*/ 204 h 213"/>
                <a:gd name="T30" fmla="*/ 221 w 274"/>
                <a:gd name="T31" fmla="*/ 209 h 213"/>
                <a:gd name="T32" fmla="*/ 269 w 274"/>
                <a:gd name="T33" fmla="*/ 176 h 213"/>
                <a:gd name="T34" fmla="*/ 267 w 274"/>
                <a:gd name="T35" fmla="*/ 14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" h="213">
                  <a:moveTo>
                    <a:pt x="267" y="142"/>
                  </a:moveTo>
                  <a:cubicBezTo>
                    <a:pt x="260" y="132"/>
                    <a:pt x="248" y="130"/>
                    <a:pt x="236" y="131"/>
                  </a:cubicBezTo>
                  <a:cubicBezTo>
                    <a:pt x="242" y="122"/>
                    <a:pt x="237" y="107"/>
                    <a:pt x="233" y="99"/>
                  </a:cubicBezTo>
                  <a:cubicBezTo>
                    <a:pt x="228" y="90"/>
                    <a:pt x="219" y="88"/>
                    <a:pt x="210" y="92"/>
                  </a:cubicBezTo>
                  <a:cubicBezTo>
                    <a:pt x="213" y="78"/>
                    <a:pt x="210" y="63"/>
                    <a:pt x="200" y="52"/>
                  </a:cubicBezTo>
                  <a:cubicBezTo>
                    <a:pt x="191" y="42"/>
                    <a:pt x="176" y="44"/>
                    <a:pt x="166" y="52"/>
                  </a:cubicBezTo>
                  <a:cubicBezTo>
                    <a:pt x="171" y="41"/>
                    <a:pt x="173" y="27"/>
                    <a:pt x="162" y="19"/>
                  </a:cubicBezTo>
                  <a:cubicBezTo>
                    <a:pt x="144" y="6"/>
                    <a:pt x="123" y="23"/>
                    <a:pt x="111" y="36"/>
                  </a:cubicBezTo>
                  <a:cubicBezTo>
                    <a:pt x="102" y="12"/>
                    <a:pt x="69" y="0"/>
                    <a:pt x="56" y="26"/>
                  </a:cubicBezTo>
                  <a:cubicBezTo>
                    <a:pt x="51" y="14"/>
                    <a:pt x="39" y="12"/>
                    <a:pt x="26" y="19"/>
                  </a:cubicBezTo>
                  <a:cubicBezTo>
                    <a:pt x="7" y="29"/>
                    <a:pt x="0" y="54"/>
                    <a:pt x="0" y="75"/>
                  </a:cubicBezTo>
                  <a:cubicBezTo>
                    <a:pt x="0" y="97"/>
                    <a:pt x="11" y="121"/>
                    <a:pt x="25" y="139"/>
                  </a:cubicBezTo>
                  <a:cubicBezTo>
                    <a:pt x="38" y="158"/>
                    <a:pt x="58" y="172"/>
                    <a:pt x="79" y="182"/>
                  </a:cubicBezTo>
                  <a:cubicBezTo>
                    <a:pt x="79" y="182"/>
                    <a:pt x="79" y="183"/>
                    <a:pt x="79" y="183"/>
                  </a:cubicBezTo>
                  <a:cubicBezTo>
                    <a:pt x="97" y="195"/>
                    <a:pt x="122" y="200"/>
                    <a:pt x="143" y="204"/>
                  </a:cubicBezTo>
                  <a:cubicBezTo>
                    <a:pt x="168" y="210"/>
                    <a:pt x="195" y="213"/>
                    <a:pt x="221" y="209"/>
                  </a:cubicBezTo>
                  <a:cubicBezTo>
                    <a:pt x="242" y="206"/>
                    <a:pt x="261" y="196"/>
                    <a:pt x="269" y="176"/>
                  </a:cubicBezTo>
                  <a:cubicBezTo>
                    <a:pt x="273" y="166"/>
                    <a:pt x="274" y="151"/>
                    <a:pt x="267" y="142"/>
                  </a:cubicBezTo>
                  <a:close/>
                </a:path>
              </a:pathLst>
            </a:custGeom>
            <a:solidFill>
              <a:srgbClr val="E54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5"/>
            <p:cNvSpPr/>
            <p:nvPr/>
          </p:nvSpPr>
          <p:spPr bwMode="auto">
            <a:xfrm>
              <a:off x="358804" y="-112425"/>
              <a:ext cx="657225" cy="444500"/>
            </a:xfrm>
            <a:custGeom>
              <a:avLst/>
              <a:gdLst>
                <a:gd name="T0" fmla="*/ 214 w 240"/>
                <a:gd name="T1" fmla="*/ 117 h 162"/>
                <a:gd name="T2" fmla="*/ 214 w 240"/>
                <a:gd name="T3" fmla="*/ 93 h 162"/>
                <a:gd name="T4" fmla="*/ 187 w 240"/>
                <a:gd name="T5" fmla="*/ 91 h 162"/>
                <a:gd name="T6" fmla="*/ 164 w 240"/>
                <a:gd name="T7" fmla="*/ 52 h 162"/>
                <a:gd name="T8" fmla="*/ 156 w 240"/>
                <a:gd name="T9" fmla="*/ 27 h 162"/>
                <a:gd name="T10" fmla="*/ 127 w 240"/>
                <a:gd name="T11" fmla="*/ 33 h 162"/>
                <a:gd name="T12" fmla="*/ 86 w 240"/>
                <a:gd name="T13" fmla="*/ 19 h 162"/>
                <a:gd name="T14" fmla="*/ 65 w 240"/>
                <a:gd name="T15" fmla="*/ 2 h 162"/>
                <a:gd name="T16" fmla="*/ 46 w 240"/>
                <a:gd name="T17" fmla="*/ 15 h 162"/>
                <a:gd name="T18" fmla="*/ 46 w 240"/>
                <a:gd name="T19" fmla="*/ 15 h 162"/>
                <a:gd name="T20" fmla="*/ 10 w 240"/>
                <a:gd name="T21" fmla="*/ 9 h 162"/>
                <a:gd name="T22" fmla="*/ 2 w 240"/>
                <a:gd name="T23" fmla="*/ 47 h 162"/>
                <a:gd name="T24" fmla="*/ 24 w 240"/>
                <a:gd name="T25" fmla="*/ 96 h 162"/>
                <a:gd name="T26" fmla="*/ 68 w 240"/>
                <a:gd name="T27" fmla="*/ 134 h 162"/>
                <a:gd name="T28" fmla="*/ 69 w 240"/>
                <a:gd name="T29" fmla="*/ 133 h 162"/>
                <a:gd name="T30" fmla="*/ 92 w 240"/>
                <a:gd name="T31" fmla="*/ 143 h 162"/>
                <a:gd name="T32" fmla="*/ 132 w 240"/>
                <a:gd name="T33" fmla="*/ 155 h 162"/>
                <a:gd name="T34" fmla="*/ 197 w 240"/>
                <a:gd name="T35" fmla="*/ 160 h 162"/>
                <a:gd name="T36" fmla="*/ 238 w 240"/>
                <a:gd name="T37" fmla="*/ 134 h 162"/>
                <a:gd name="T38" fmla="*/ 214 w 240"/>
                <a:gd name="T39" fmla="*/ 11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62">
                  <a:moveTo>
                    <a:pt x="214" y="117"/>
                  </a:moveTo>
                  <a:cubicBezTo>
                    <a:pt x="219" y="109"/>
                    <a:pt x="221" y="100"/>
                    <a:pt x="214" y="93"/>
                  </a:cubicBezTo>
                  <a:cubicBezTo>
                    <a:pt x="207" y="87"/>
                    <a:pt x="196" y="88"/>
                    <a:pt x="187" y="91"/>
                  </a:cubicBezTo>
                  <a:cubicBezTo>
                    <a:pt x="195" y="71"/>
                    <a:pt x="185" y="39"/>
                    <a:pt x="164" y="52"/>
                  </a:cubicBezTo>
                  <a:cubicBezTo>
                    <a:pt x="167" y="43"/>
                    <a:pt x="167" y="32"/>
                    <a:pt x="156" y="27"/>
                  </a:cubicBezTo>
                  <a:cubicBezTo>
                    <a:pt x="147" y="22"/>
                    <a:pt x="135" y="26"/>
                    <a:pt x="127" y="33"/>
                  </a:cubicBezTo>
                  <a:cubicBezTo>
                    <a:pt x="127" y="9"/>
                    <a:pt x="101" y="5"/>
                    <a:pt x="86" y="19"/>
                  </a:cubicBezTo>
                  <a:cubicBezTo>
                    <a:pt x="82" y="10"/>
                    <a:pt x="75" y="3"/>
                    <a:pt x="65" y="2"/>
                  </a:cubicBezTo>
                  <a:cubicBezTo>
                    <a:pt x="56" y="0"/>
                    <a:pt x="47" y="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36" y="7"/>
                    <a:pt x="22" y="0"/>
                    <a:pt x="10" y="9"/>
                  </a:cubicBezTo>
                  <a:cubicBezTo>
                    <a:pt x="0" y="17"/>
                    <a:pt x="0" y="35"/>
                    <a:pt x="2" y="47"/>
                  </a:cubicBezTo>
                  <a:cubicBezTo>
                    <a:pt x="4" y="65"/>
                    <a:pt x="13" y="82"/>
                    <a:pt x="24" y="96"/>
                  </a:cubicBezTo>
                  <a:cubicBezTo>
                    <a:pt x="35" y="111"/>
                    <a:pt x="50" y="128"/>
                    <a:pt x="68" y="134"/>
                  </a:cubicBezTo>
                  <a:cubicBezTo>
                    <a:pt x="69" y="134"/>
                    <a:pt x="69" y="134"/>
                    <a:pt x="69" y="133"/>
                  </a:cubicBezTo>
                  <a:cubicBezTo>
                    <a:pt x="75" y="138"/>
                    <a:pt x="86" y="141"/>
                    <a:pt x="92" y="143"/>
                  </a:cubicBezTo>
                  <a:cubicBezTo>
                    <a:pt x="105" y="148"/>
                    <a:pt x="119" y="152"/>
                    <a:pt x="132" y="155"/>
                  </a:cubicBezTo>
                  <a:cubicBezTo>
                    <a:pt x="153" y="159"/>
                    <a:pt x="175" y="162"/>
                    <a:pt x="197" y="160"/>
                  </a:cubicBezTo>
                  <a:cubicBezTo>
                    <a:pt x="213" y="158"/>
                    <a:pt x="235" y="152"/>
                    <a:pt x="238" y="134"/>
                  </a:cubicBezTo>
                  <a:cubicBezTo>
                    <a:pt x="240" y="120"/>
                    <a:pt x="225" y="115"/>
                    <a:pt x="214" y="117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6"/>
            <p:cNvSpPr/>
            <p:nvPr/>
          </p:nvSpPr>
          <p:spPr bwMode="auto">
            <a:xfrm>
              <a:off x="422304" y="-10825"/>
              <a:ext cx="452438" cy="327025"/>
            </a:xfrm>
            <a:custGeom>
              <a:avLst/>
              <a:gdLst>
                <a:gd name="T0" fmla="*/ 160 w 165"/>
                <a:gd name="T1" fmla="*/ 91 h 119"/>
                <a:gd name="T2" fmla="*/ 140 w 165"/>
                <a:gd name="T3" fmla="*/ 86 h 119"/>
                <a:gd name="T4" fmla="*/ 124 w 165"/>
                <a:gd name="T5" fmla="*/ 66 h 119"/>
                <a:gd name="T6" fmla="*/ 102 w 165"/>
                <a:gd name="T7" fmla="*/ 44 h 119"/>
                <a:gd name="T8" fmla="*/ 66 w 165"/>
                <a:gd name="T9" fmla="*/ 29 h 119"/>
                <a:gd name="T10" fmla="*/ 38 w 165"/>
                <a:gd name="T11" fmla="*/ 16 h 119"/>
                <a:gd name="T12" fmla="*/ 14 w 165"/>
                <a:gd name="T13" fmla="*/ 2 h 119"/>
                <a:gd name="T14" fmla="*/ 1 w 165"/>
                <a:gd name="T15" fmla="*/ 23 h 119"/>
                <a:gd name="T16" fmla="*/ 47 w 165"/>
                <a:gd name="T17" fmla="*/ 96 h 119"/>
                <a:gd name="T18" fmla="*/ 48 w 165"/>
                <a:gd name="T19" fmla="*/ 98 h 119"/>
                <a:gd name="T20" fmla="*/ 147 w 165"/>
                <a:gd name="T21" fmla="*/ 110 h 119"/>
                <a:gd name="T22" fmla="*/ 160 w 165"/>
                <a:gd name="T23" fmla="*/ 9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" h="119">
                  <a:moveTo>
                    <a:pt x="160" y="91"/>
                  </a:moveTo>
                  <a:cubicBezTo>
                    <a:pt x="155" y="85"/>
                    <a:pt x="147" y="84"/>
                    <a:pt x="140" y="86"/>
                  </a:cubicBezTo>
                  <a:cubicBezTo>
                    <a:pt x="147" y="75"/>
                    <a:pt x="136" y="63"/>
                    <a:pt x="124" y="66"/>
                  </a:cubicBezTo>
                  <a:cubicBezTo>
                    <a:pt x="131" y="55"/>
                    <a:pt x="117" y="38"/>
                    <a:pt x="102" y="44"/>
                  </a:cubicBezTo>
                  <a:cubicBezTo>
                    <a:pt x="107" y="23"/>
                    <a:pt x="82" y="16"/>
                    <a:pt x="66" y="29"/>
                  </a:cubicBezTo>
                  <a:cubicBezTo>
                    <a:pt x="61" y="16"/>
                    <a:pt x="47" y="1"/>
                    <a:pt x="38" y="16"/>
                  </a:cubicBezTo>
                  <a:cubicBezTo>
                    <a:pt x="32" y="9"/>
                    <a:pt x="23" y="0"/>
                    <a:pt x="14" y="2"/>
                  </a:cubicBezTo>
                  <a:cubicBezTo>
                    <a:pt x="3" y="4"/>
                    <a:pt x="0" y="13"/>
                    <a:pt x="1" y="23"/>
                  </a:cubicBezTo>
                  <a:cubicBezTo>
                    <a:pt x="2" y="53"/>
                    <a:pt x="25" y="77"/>
                    <a:pt x="47" y="96"/>
                  </a:cubicBezTo>
                  <a:cubicBezTo>
                    <a:pt x="46" y="97"/>
                    <a:pt x="46" y="98"/>
                    <a:pt x="48" y="98"/>
                  </a:cubicBezTo>
                  <a:cubicBezTo>
                    <a:pt x="79" y="107"/>
                    <a:pt x="114" y="119"/>
                    <a:pt x="147" y="110"/>
                  </a:cubicBezTo>
                  <a:cubicBezTo>
                    <a:pt x="153" y="108"/>
                    <a:pt x="165" y="99"/>
                    <a:pt x="160" y="91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7"/>
            <p:cNvSpPr/>
            <p:nvPr/>
          </p:nvSpPr>
          <p:spPr bwMode="auto">
            <a:xfrm>
              <a:off x="287367" y="79662"/>
              <a:ext cx="441325" cy="387350"/>
            </a:xfrm>
            <a:custGeom>
              <a:avLst/>
              <a:gdLst>
                <a:gd name="T0" fmla="*/ 157 w 161"/>
                <a:gd name="T1" fmla="*/ 50 h 141"/>
                <a:gd name="T2" fmla="*/ 141 w 161"/>
                <a:gd name="T3" fmla="*/ 46 h 141"/>
                <a:gd name="T4" fmla="*/ 135 w 161"/>
                <a:gd name="T5" fmla="*/ 31 h 141"/>
                <a:gd name="T6" fmla="*/ 119 w 161"/>
                <a:gd name="T7" fmla="*/ 32 h 141"/>
                <a:gd name="T8" fmla="*/ 110 w 161"/>
                <a:gd name="T9" fmla="*/ 16 h 141"/>
                <a:gd name="T10" fmla="*/ 95 w 161"/>
                <a:gd name="T11" fmla="*/ 18 h 141"/>
                <a:gd name="T12" fmla="*/ 95 w 161"/>
                <a:gd name="T13" fmla="*/ 17 h 141"/>
                <a:gd name="T14" fmla="*/ 64 w 161"/>
                <a:gd name="T15" fmla="*/ 8 h 141"/>
                <a:gd name="T16" fmla="*/ 63 w 161"/>
                <a:gd name="T17" fmla="*/ 9 h 141"/>
                <a:gd name="T18" fmla="*/ 94 w 161"/>
                <a:gd name="T19" fmla="*/ 63 h 141"/>
                <a:gd name="T20" fmla="*/ 13 w 161"/>
                <a:gd name="T21" fmla="*/ 129 h 141"/>
                <a:gd name="T22" fmla="*/ 0 w 161"/>
                <a:gd name="T23" fmla="*/ 138 h 141"/>
                <a:gd name="T24" fmla="*/ 3 w 161"/>
                <a:gd name="T25" fmla="*/ 141 h 141"/>
                <a:gd name="T26" fmla="*/ 26 w 161"/>
                <a:gd name="T27" fmla="*/ 125 h 141"/>
                <a:gd name="T28" fmla="*/ 96 w 161"/>
                <a:gd name="T29" fmla="*/ 65 h 141"/>
                <a:gd name="T30" fmla="*/ 157 w 161"/>
                <a:gd name="T31" fmla="*/ 65 h 141"/>
                <a:gd name="T32" fmla="*/ 157 w 161"/>
                <a:gd name="T33" fmla="*/ 5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41">
                  <a:moveTo>
                    <a:pt x="157" y="50"/>
                  </a:moveTo>
                  <a:cubicBezTo>
                    <a:pt x="153" y="46"/>
                    <a:pt x="147" y="45"/>
                    <a:pt x="141" y="46"/>
                  </a:cubicBezTo>
                  <a:cubicBezTo>
                    <a:pt x="142" y="41"/>
                    <a:pt x="140" y="34"/>
                    <a:pt x="135" y="31"/>
                  </a:cubicBezTo>
                  <a:cubicBezTo>
                    <a:pt x="131" y="28"/>
                    <a:pt x="124" y="29"/>
                    <a:pt x="119" y="32"/>
                  </a:cubicBezTo>
                  <a:cubicBezTo>
                    <a:pt x="119" y="26"/>
                    <a:pt x="115" y="19"/>
                    <a:pt x="110" y="16"/>
                  </a:cubicBezTo>
                  <a:cubicBezTo>
                    <a:pt x="105" y="12"/>
                    <a:pt x="99" y="13"/>
                    <a:pt x="95" y="18"/>
                  </a:cubicBezTo>
                  <a:cubicBezTo>
                    <a:pt x="95" y="18"/>
                    <a:pt x="95" y="17"/>
                    <a:pt x="95" y="17"/>
                  </a:cubicBezTo>
                  <a:cubicBezTo>
                    <a:pt x="89" y="8"/>
                    <a:pt x="74" y="0"/>
                    <a:pt x="64" y="8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59" y="30"/>
                    <a:pt x="78" y="51"/>
                    <a:pt x="94" y="63"/>
                  </a:cubicBezTo>
                  <a:cubicBezTo>
                    <a:pt x="72" y="92"/>
                    <a:pt x="42" y="110"/>
                    <a:pt x="13" y="129"/>
                  </a:cubicBezTo>
                  <a:cubicBezTo>
                    <a:pt x="9" y="132"/>
                    <a:pt x="5" y="135"/>
                    <a:pt x="0" y="138"/>
                  </a:cubicBezTo>
                  <a:cubicBezTo>
                    <a:pt x="1" y="140"/>
                    <a:pt x="2" y="141"/>
                    <a:pt x="3" y="141"/>
                  </a:cubicBezTo>
                  <a:cubicBezTo>
                    <a:pt x="10" y="136"/>
                    <a:pt x="18" y="130"/>
                    <a:pt x="26" y="125"/>
                  </a:cubicBezTo>
                  <a:cubicBezTo>
                    <a:pt x="51" y="109"/>
                    <a:pt x="81" y="92"/>
                    <a:pt x="96" y="65"/>
                  </a:cubicBezTo>
                  <a:cubicBezTo>
                    <a:pt x="112" y="72"/>
                    <a:pt x="145" y="85"/>
                    <a:pt x="157" y="65"/>
                  </a:cubicBezTo>
                  <a:cubicBezTo>
                    <a:pt x="160" y="61"/>
                    <a:pt x="161" y="54"/>
                    <a:pt x="157" y="50"/>
                  </a:cubicBezTo>
                  <a:close/>
                </a:path>
              </a:pathLst>
            </a:custGeom>
            <a:solidFill>
              <a:srgbClr val="F6C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8"/>
            <p:cNvSpPr/>
            <p:nvPr/>
          </p:nvSpPr>
          <p:spPr bwMode="auto">
            <a:xfrm>
              <a:off x="150842" y="470187"/>
              <a:ext cx="227013" cy="528638"/>
            </a:xfrm>
            <a:custGeom>
              <a:avLst/>
              <a:gdLst>
                <a:gd name="T0" fmla="*/ 49 w 83"/>
                <a:gd name="T1" fmla="*/ 152 h 192"/>
                <a:gd name="T2" fmla="*/ 50 w 83"/>
                <a:gd name="T3" fmla="*/ 113 h 192"/>
                <a:gd name="T4" fmla="*/ 45 w 83"/>
                <a:gd name="T5" fmla="*/ 65 h 192"/>
                <a:gd name="T6" fmla="*/ 1 w 83"/>
                <a:gd name="T7" fmla="*/ 0 h 192"/>
                <a:gd name="T8" fmla="*/ 0 w 83"/>
                <a:gd name="T9" fmla="*/ 1 h 192"/>
                <a:gd name="T10" fmla="*/ 42 w 83"/>
                <a:gd name="T11" fmla="*/ 71 h 192"/>
                <a:gd name="T12" fmla="*/ 46 w 83"/>
                <a:gd name="T13" fmla="*/ 116 h 192"/>
                <a:gd name="T14" fmla="*/ 45 w 83"/>
                <a:gd name="T15" fmla="*/ 153 h 192"/>
                <a:gd name="T16" fmla="*/ 18 w 83"/>
                <a:gd name="T17" fmla="*/ 181 h 192"/>
                <a:gd name="T18" fmla="*/ 21 w 83"/>
                <a:gd name="T19" fmla="*/ 184 h 192"/>
                <a:gd name="T20" fmla="*/ 34 w 83"/>
                <a:gd name="T21" fmla="*/ 177 h 192"/>
                <a:gd name="T22" fmla="*/ 41 w 83"/>
                <a:gd name="T23" fmla="*/ 187 h 192"/>
                <a:gd name="T24" fmla="*/ 45 w 83"/>
                <a:gd name="T25" fmla="*/ 187 h 192"/>
                <a:gd name="T26" fmla="*/ 49 w 83"/>
                <a:gd name="T27" fmla="*/ 181 h 192"/>
                <a:gd name="T28" fmla="*/ 54 w 83"/>
                <a:gd name="T29" fmla="*/ 187 h 192"/>
                <a:gd name="T30" fmla="*/ 58 w 83"/>
                <a:gd name="T31" fmla="*/ 187 h 192"/>
                <a:gd name="T32" fmla="*/ 61 w 83"/>
                <a:gd name="T33" fmla="*/ 180 h 192"/>
                <a:gd name="T34" fmla="*/ 78 w 83"/>
                <a:gd name="T35" fmla="*/ 182 h 192"/>
                <a:gd name="T36" fmla="*/ 49 w 83"/>
                <a:gd name="T37" fmla="*/ 15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92">
                  <a:moveTo>
                    <a:pt x="49" y="152"/>
                  </a:moveTo>
                  <a:cubicBezTo>
                    <a:pt x="52" y="140"/>
                    <a:pt x="51" y="126"/>
                    <a:pt x="50" y="113"/>
                  </a:cubicBezTo>
                  <a:cubicBezTo>
                    <a:pt x="50" y="97"/>
                    <a:pt x="48" y="81"/>
                    <a:pt x="45" y="65"/>
                  </a:cubicBezTo>
                  <a:cubicBezTo>
                    <a:pt x="40" y="40"/>
                    <a:pt x="28" y="8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7" y="16"/>
                    <a:pt x="37" y="43"/>
                    <a:pt x="42" y="71"/>
                  </a:cubicBezTo>
                  <a:cubicBezTo>
                    <a:pt x="45" y="86"/>
                    <a:pt x="46" y="101"/>
                    <a:pt x="46" y="116"/>
                  </a:cubicBezTo>
                  <a:cubicBezTo>
                    <a:pt x="46" y="128"/>
                    <a:pt x="44" y="141"/>
                    <a:pt x="45" y="153"/>
                  </a:cubicBezTo>
                  <a:cubicBezTo>
                    <a:pt x="31" y="157"/>
                    <a:pt x="21" y="168"/>
                    <a:pt x="18" y="181"/>
                  </a:cubicBezTo>
                  <a:cubicBezTo>
                    <a:pt x="17" y="183"/>
                    <a:pt x="19" y="185"/>
                    <a:pt x="21" y="184"/>
                  </a:cubicBezTo>
                  <a:cubicBezTo>
                    <a:pt x="25" y="181"/>
                    <a:pt x="30" y="180"/>
                    <a:pt x="34" y="177"/>
                  </a:cubicBezTo>
                  <a:cubicBezTo>
                    <a:pt x="36" y="181"/>
                    <a:pt x="40" y="183"/>
                    <a:pt x="41" y="187"/>
                  </a:cubicBezTo>
                  <a:cubicBezTo>
                    <a:pt x="42" y="189"/>
                    <a:pt x="44" y="188"/>
                    <a:pt x="45" y="187"/>
                  </a:cubicBezTo>
                  <a:cubicBezTo>
                    <a:pt x="46" y="185"/>
                    <a:pt x="48" y="183"/>
                    <a:pt x="49" y="181"/>
                  </a:cubicBezTo>
                  <a:cubicBezTo>
                    <a:pt x="51" y="183"/>
                    <a:pt x="52" y="185"/>
                    <a:pt x="54" y="187"/>
                  </a:cubicBezTo>
                  <a:cubicBezTo>
                    <a:pt x="55" y="189"/>
                    <a:pt x="57" y="189"/>
                    <a:pt x="58" y="187"/>
                  </a:cubicBezTo>
                  <a:cubicBezTo>
                    <a:pt x="59" y="185"/>
                    <a:pt x="60" y="182"/>
                    <a:pt x="61" y="180"/>
                  </a:cubicBezTo>
                  <a:cubicBezTo>
                    <a:pt x="65" y="186"/>
                    <a:pt x="75" y="192"/>
                    <a:pt x="78" y="182"/>
                  </a:cubicBezTo>
                  <a:cubicBezTo>
                    <a:pt x="83" y="166"/>
                    <a:pt x="60" y="155"/>
                    <a:pt x="49" y="15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9"/>
            <p:cNvSpPr/>
            <p:nvPr/>
          </p:nvSpPr>
          <p:spPr bwMode="auto">
            <a:xfrm>
              <a:off x="446117" y="443200"/>
              <a:ext cx="241300" cy="485775"/>
            </a:xfrm>
            <a:custGeom>
              <a:avLst/>
              <a:gdLst>
                <a:gd name="T0" fmla="*/ 60 w 88"/>
                <a:gd name="T1" fmla="*/ 136 h 177"/>
                <a:gd name="T2" fmla="*/ 59 w 88"/>
                <a:gd name="T3" fmla="*/ 136 h 177"/>
                <a:gd name="T4" fmla="*/ 56 w 88"/>
                <a:gd name="T5" fmla="*/ 102 h 177"/>
                <a:gd name="T6" fmla="*/ 48 w 88"/>
                <a:gd name="T7" fmla="*/ 57 h 177"/>
                <a:gd name="T8" fmla="*/ 1 w 88"/>
                <a:gd name="T9" fmla="*/ 0 h 177"/>
                <a:gd name="T10" fmla="*/ 1 w 88"/>
                <a:gd name="T11" fmla="*/ 2 h 177"/>
                <a:gd name="T12" fmla="*/ 47 w 88"/>
                <a:gd name="T13" fmla="*/ 65 h 177"/>
                <a:gd name="T14" fmla="*/ 53 w 88"/>
                <a:gd name="T15" fmla="*/ 107 h 177"/>
                <a:gd name="T16" fmla="*/ 55 w 88"/>
                <a:gd name="T17" fmla="*/ 136 h 177"/>
                <a:gd name="T18" fmla="*/ 53 w 88"/>
                <a:gd name="T19" fmla="*/ 168 h 177"/>
                <a:gd name="T20" fmla="*/ 59 w 88"/>
                <a:gd name="T21" fmla="*/ 177 h 177"/>
                <a:gd name="T22" fmla="*/ 72 w 88"/>
                <a:gd name="T23" fmla="*/ 174 h 177"/>
                <a:gd name="T24" fmla="*/ 60 w 88"/>
                <a:gd name="T25" fmla="*/ 13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7">
                  <a:moveTo>
                    <a:pt x="60" y="136"/>
                  </a:moveTo>
                  <a:cubicBezTo>
                    <a:pt x="59" y="136"/>
                    <a:pt x="59" y="136"/>
                    <a:pt x="59" y="136"/>
                  </a:cubicBezTo>
                  <a:cubicBezTo>
                    <a:pt x="59" y="125"/>
                    <a:pt x="57" y="113"/>
                    <a:pt x="56" y="102"/>
                  </a:cubicBezTo>
                  <a:cubicBezTo>
                    <a:pt x="55" y="87"/>
                    <a:pt x="52" y="72"/>
                    <a:pt x="48" y="57"/>
                  </a:cubicBezTo>
                  <a:cubicBezTo>
                    <a:pt x="42" y="32"/>
                    <a:pt x="28" y="7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28" y="13"/>
                    <a:pt x="40" y="38"/>
                    <a:pt x="47" y="65"/>
                  </a:cubicBezTo>
                  <a:cubicBezTo>
                    <a:pt x="50" y="79"/>
                    <a:pt x="52" y="93"/>
                    <a:pt x="53" y="107"/>
                  </a:cubicBezTo>
                  <a:cubicBezTo>
                    <a:pt x="54" y="116"/>
                    <a:pt x="53" y="127"/>
                    <a:pt x="55" y="136"/>
                  </a:cubicBezTo>
                  <a:cubicBezTo>
                    <a:pt x="52" y="147"/>
                    <a:pt x="50" y="158"/>
                    <a:pt x="53" y="168"/>
                  </a:cubicBezTo>
                  <a:cubicBezTo>
                    <a:pt x="54" y="170"/>
                    <a:pt x="56" y="176"/>
                    <a:pt x="59" y="177"/>
                  </a:cubicBezTo>
                  <a:cubicBezTo>
                    <a:pt x="64" y="177"/>
                    <a:pt x="68" y="176"/>
                    <a:pt x="72" y="174"/>
                  </a:cubicBezTo>
                  <a:cubicBezTo>
                    <a:pt x="88" y="167"/>
                    <a:pt x="66" y="142"/>
                    <a:pt x="60" y="136"/>
                  </a:cubicBezTo>
                  <a:close/>
                </a:path>
              </a:pathLst>
            </a:custGeom>
            <a:solidFill>
              <a:srgbClr val="198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0"/>
            <p:cNvSpPr/>
            <p:nvPr/>
          </p:nvSpPr>
          <p:spPr bwMode="auto">
            <a:xfrm>
              <a:off x="408017" y="519400"/>
              <a:ext cx="166688" cy="382588"/>
            </a:xfrm>
            <a:custGeom>
              <a:avLst/>
              <a:gdLst>
                <a:gd name="T0" fmla="*/ 48 w 61"/>
                <a:gd name="T1" fmla="*/ 3 h 139"/>
                <a:gd name="T2" fmla="*/ 49 w 61"/>
                <a:gd name="T3" fmla="*/ 1 h 139"/>
                <a:gd name="T4" fmla="*/ 48 w 61"/>
                <a:gd name="T5" fmla="*/ 1 h 139"/>
                <a:gd name="T6" fmla="*/ 47 w 61"/>
                <a:gd name="T7" fmla="*/ 3 h 139"/>
                <a:gd name="T8" fmla="*/ 47 w 61"/>
                <a:gd name="T9" fmla="*/ 3 h 139"/>
                <a:gd name="T10" fmla="*/ 4 w 61"/>
                <a:gd name="T11" fmla="*/ 138 h 139"/>
                <a:gd name="T12" fmla="*/ 6 w 61"/>
                <a:gd name="T13" fmla="*/ 139 h 139"/>
                <a:gd name="T14" fmla="*/ 7 w 61"/>
                <a:gd name="T15" fmla="*/ 139 h 139"/>
                <a:gd name="T16" fmla="*/ 50 w 61"/>
                <a:gd name="T17" fmla="*/ 79 h 139"/>
                <a:gd name="T18" fmla="*/ 48 w 61"/>
                <a:gd name="T1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139">
                  <a:moveTo>
                    <a:pt x="48" y="3"/>
                  </a:moveTo>
                  <a:cubicBezTo>
                    <a:pt x="49" y="2"/>
                    <a:pt x="49" y="2"/>
                    <a:pt x="49" y="1"/>
                  </a:cubicBezTo>
                  <a:cubicBezTo>
                    <a:pt x="49" y="1"/>
                    <a:pt x="49" y="0"/>
                    <a:pt x="48" y="1"/>
                  </a:cubicBezTo>
                  <a:cubicBezTo>
                    <a:pt x="48" y="1"/>
                    <a:pt x="48" y="2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22" y="43"/>
                    <a:pt x="0" y="89"/>
                    <a:pt x="4" y="138"/>
                  </a:cubicBezTo>
                  <a:cubicBezTo>
                    <a:pt x="4" y="139"/>
                    <a:pt x="5" y="139"/>
                    <a:pt x="6" y="139"/>
                  </a:cubicBezTo>
                  <a:cubicBezTo>
                    <a:pt x="6" y="139"/>
                    <a:pt x="7" y="139"/>
                    <a:pt x="7" y="139"/>
                  </a:cubicBezTo>
                  <a:cubicBezTo>
                    <a:pt x="29" y="126"/>
                    <a:pt x="42" y="102"/>
                    <a:pt x="50" y="79"/>
                  </a:cubicBezTo>
                  <a:cubicBezTo>
                    <a:pt x="58" y="55"/>
                    <a:pt x="61" y="26"/>
                    <a:pt x="48" y="3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1"/>
            <p:cNvSpPr/>
            <p:nvPr/>
          </p:nvSpPr>
          <p:spPr bwMode="auto">
            <a:xfrm>
              <a:off x="773142" y="474950"/>
              <a:ext cx="112713" cy="400050"/>
            </a:xfrm>
            <a:custGeom>
              <a:avLst/>
              <a:gdLst>
                <a:gd name="T0" fmla="*/ 36 w 41"/>
                <a:gd name="T1" fmla="*/ 61 h 145"/>
                <a:gd name="T2" fmla="*/ 1 w 41"/>
                <a:gd name="T3" fmla="*/ 0 h 145"/>
                <a:gd name="T4" fmla="*/ 0 w 41"/>
                <a:gd name="T5" fmla="*/ 0 h 145"/>
                <a:gd name="T6" fmla="*/ 34 w 41"/>
                <a:gd name="T7" fmla="*/ 68 h 145"/>
                <a:gd name="T8" fmla="*/ 37 w 41"/>
                <a:gd name="T9" fmla="*/ 143 h 145"/>
                <a:gd name="T10" fmla="*/ 40 w 41"/>
                <a:gd name="T11" fmla="*/ 143 h 145"/>
                <a:gd name="T12" fmla="*/ 36 w 41"/>
                <a:gd name="T13" fmla="*/ 6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5">
                  <a:moveTo>
                    <a:pt x="36" y="61"/>
                  </a:moveTo>
                  <a:cubicBezTo>
                    <a:pt x="32" y="39"/>
                    <a:pt x="24" y="9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16"/>
                    <a:pt x="30" y="42"/>
                    <a:pt x="34" y="68"/>
                  </a:cubicBezTo>
                  <a:cubicBezTo>
                    <a:pt x="38" y="92"/>
                    <a:pt x="38" y="118"/>
                    <a:pt x="37" y="143"/>
                  </a:cubicBezTo>
                  <a:cubicBezTo>
                    <a:pt x="37" y="145"/>
                    <a:pt x="40" y="145"/>
                    <a:pt x="40" y="143"/>
                  </a:cubicBezTo>
                  <a:cubicBezTo>
                    <a:pt x="41" y="116"/>
                    <a:pt x="41" y="88"/>
                    <a:pt x="36" y="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2"/>
            <p:cNvSpPr/>
            <p:nvPr/>
          </p:nvSpPr>
          <p:spPr bwMode="auto">
            <a:xfrm>
              <a:off x="765204" y="852775"/>
              <a:ext cx="223838" cy="219075"/>
            </a:xfrm>
            <a:custGeom>
              <a:avLst/>
              <a:gdLst>
                <a:gd name="T0" fmla="*/ 44 w 82"/>
                <a:gd name="T1" fmla="*/ 2 h 80"/>
                <a:gd name="T2" fmla="*/ 43 w 82"/>
                <a:gd name="T3" fmla="*/ 1 h 80"/>
                <a:gd name="T4" fmla="*/ 40 w 82"/>
                <a:gd name="T5" fmla="*/ 3 h 80"/>
                <a:gd name="T6" fmla="*/ 0 w 82"/>
                <a:gd name="T7" fmla="*/ 55 h 80"/>
                <a:gd name="T8" fmla="*/ 7 w 82"/>
                <a:gd name="T9" fmla="*/ 68 h 80"/>
                <a:gd name="T10" fmla="*/ 22 w 82"/>
                <a:gd name="T11" fmla="*/ 59 h 80"/>
                <a:gd name="T12" fmla="*/ 29 w 82"/>
                <a:gd name="T13" fmla="*/ 79 h 80"/>
                <a:gd name="T14" fmla="*/ 31 w 82"/>
                <a:gd name="T15" fmla="*/ 79 h 80"/>
                <a:gd name="T16" fmla="*/ 45 w 82"/>
                <a:gd name="T17" fmla="*/ 63 h 80"/>
                <a:gd name="T18" fmla="*/ 56 w 82"/>
                <a:gd name="T19" fmla="*/ 76 h 80"/>
                <a:gd name="T20" fmla="*/ 70 w 82"/>
                <a:gd name="T21" fmla="*/ 66 h 80"/>
                <a:gd name="T22" fmla="*/ 44 w 82"/>
                <a:gd name="T23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80">
                  <a:moveTo>
                    <a:pt x="44" y="2"/>
                  </a:moveTo>
                  <a:cubicBezTo>
                    <a:pt x="44" y="1"/>
                    <a:pt x="43" y="0"/>
                    <a:pt x="43" y="1"/>
                  </a:cubicBezTo>
                  <a:cubicBezTo>
                    <a:pt x="41" y="0"/>
                    <a:pt x="40" y="1"/>
                    <a:pt x="40" y="3"/>
                  </a:cubicBezTo>
                  <a:cubicBezTo>
                    <a:pt x="22" y="15"/>
                    <a:pt x="2" y="32"/>
                    <a:pt x="0" y="55"/>
                  </a:cubicBezTo>
                  <a:cubicBezTo>
                    <a:pt x="0" y="60"/>
                    <a:pt x="2" y="66"/>
                    <a:pt x="7" y="68"/>
                  </a:cubicBezTo>
                  <a:cubicBezTo>
                    <a:pt x="13" y="70"/>
                    <a:pt x="18" y="64"/>
                    <a:pt x="22" y="59"/>
                  </a:cubicBezTo>
                  <a:cubicBezTo>
                    <a:pt x="22" y="67"/>
                    <a:pt x="24" y="73"/>
                    <a:pt x="29" y="79"/>
                  </a:cubicBezTo>
                  <a:cubicBezTo>
                    <a:pt x="29" y="80"/>
                    <a:pt x="31" y="80"/>
                    <a:pt x="31" y="79"/>
                  </a:cubicBezTo>
                  <a:cubicBezTo>
                    <a:pt x="37" y="75"/>
                    <a:pt x="42" y="69"/>
                    <a:pt x="45" y="63"/>
                  </a:cubicBezTo>
                  <a:cubicBezTo>
                    <a:pt x="47" y="69"/>
                    <a:pt x="50" y="74"/>
                    <a:pt x="56" y="76"/>
                  </a:cubicBezTo>
                  <a:cubicBezTo>
                    <a:pt x="62" y="77"/>
                    <a:pt x="68" y="71"/>
                    <a:pt x="70" y="66"/>
                  </a:cubicBezTo>
                  <a:cubicBezTo>
                    <a:pt x="82" y="42"/>
                    <a:pt x="60" y="16"/>
                    <a:pt x="44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4"/>
            <p:cNvSpPr/>
            <p:nvPr/>
          </p:nvSpPr>
          <p:spPr bwMode="auto">
            <a:xfrm>
              <a:off x="-33308" y="470187"/>
              <a:ext cx="173038" cy="382588"/>
            </a:xfrm>
            <a:custGeom>
              <a:avLst/>
              <a:gdLst>
                <a:gd name="T0" fmla="*/ 61 w 63"/>
                <a:gd name="T1" fmla="*/ 135 h 139"/>
                <a:gd name="T2" fmla="*/ 3 w 63"/>
                <a:gd name="T3" fmla="*/ 6 h 139"/>
                <a:gd name="T4" fmla="*/ 3 w 63"/>
                <a:gd name="T5" fmla="*/ 7 h 139"/>
                <a:gd name="T6" fmla="*/ 2 w 63"/>
                <a:gd name="T7" fmla="*/ 8 h 139"/>
                <a:gd name="T8" fmla="*/ 58 w 63"/>
                <a:gd name="T9" fmla="*/ 137 h 139"/>
                <a:gd name="T10" fmla="*/ 58 w 63"/>
                <a:gd name="T11" fmla="*/ 137 h 139"/>
                <a:gd name="T12" fmla="*/ 61 w 63"/>
                <a:gd name="T13" fmla="*/ 137 h 139"/>
                <a:gd name="T14" fmla="*/ 61 w 63"/>
                <a:gd name="T15" fmla="*/ 136 h 139"/>
                <a:gd name="T16" fmla="*/ 61 w 63"/>
                <a:gd name="T17" fmla="*/ 13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139">
                  <a:moveTo>
                    <a:pt x="61" y="135"/>
                  </a:moveTo>
                  <a:cubicBezTo>
                    <a:pt x="63" y="96"/>
                    <a:pt x="62" y="0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0" y="56"/>
                    <a:pt x="22" y="104"/>
                    <a:pt x="58" y="137"/>
                  </a:cubicBezTo>
                  <a:cubicBezTo>
                    <a:pt x="58" y="137"/>
                    <a:pt x="58" y="137"/>
                    <a:pt x="58" y="137"/>
                  </a:cubicBezTo>
                  <a:cubicBezTo>
                    <a:pt x="58" y="139"/>
                    <a:pt x="61" y="139"/>
                    <a:pt x="61" y="137"/>
                  </a:cubicBezTo>
                  <a:cubicBezTo>
                    <a:pt x="61" y="137"/>
                    <a:pt x="61" y="136"/>
                    <a:pt x="61" y="136"/>
                  </a:cubicBezTo>
                  <a:cubicBezTo>
                    <a:pt x="61" y="136"/>
                    <a:pt x="61" y="136"/>
                    <a:pt x="61" y="13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5"/>
            <p:cNvSpPr/>
            <p:nvPr/>
          </p:nvSpPr>
          <p:spPr bwMode="auto">
            <a:xfrm>
              <a:off x="920779" y="41562"/>
              <a:ext cx="954088" cy="541338"/>
            </a:xfrm>
            <a:custGeom>
              <a:avLst/>
              <a:gdLst>
                <a:gd name="T0" fmla="*/ 323 w 348"/>
                <a:gd name="T1" fmla="*/ 51 h 197"/>
                <a:gd name="T2" fmla="*/ 323 w 348"/>
                <a:gd name="T3" fmla="*/ 52 h 197"/>
                <a:gd name="T4" fmla="*/ 289 w 348"/>
                <a:gd name="T5" fmla="*/ 55 h 197"/>
                <a:gd name="T6" fmla="*/ 327 w 348"/>
                <a:gd name="T7" fmla="*/ 27 h 197"/>
                <a:gd name="T8" fmla="*/ 318 w 348"/>
                <a:gd name="T9" fmla="*/ 5 h 197"/>
                <a:gd name="T10" fmla="*/ 314 w 348"/>
                <a:gd name="T11" fmla="*/ 15 h 197"/>
                <a:gd name="T12" fmla="*/ 257 w 348"/>
                <a:gd name="T13" fmla="*/ 71 h 197"/>
                <a:gd name="T14" fmla="*/ 276 w 348"/>
                <a:gd name="T15" fmla="*/ 25 h 197"/>
                <a:gd name="T16" fmla="*/ 249 w 348"/>
                <a:gd name="T17" fmla="*/ 25 h 197"/>
                <a:gd name="T18" fmla="*/ 261 w 348"/>
                <a:gd name="T19" fmla="*/ 36 h 197"/>
                <a:gd name="T20" fmla="*/ 255 w 348"/>
                <a:gd name="T21" fmla="*/ 73 h 197"/>
                <a:gd name="T22" fmla="*/ 178 w 348"/>
                <a:gd name="T23" fmla="*/ 117 h 197"/>
                <a:gd name="T24" fmla="*/ 218 w 348"/>
                <a:gd name="T25" fmla="*/ 64 h 197"/>
                <a:gd name="T26" fmla="*/ 200 w 348"/>
                <a:gd name="T27" fmla="*/ 44 h 197"/>
                <a:gd name="T28" fmla="*/ 200 w 348"/>
                <a:gd name="T29" fmla="*/ 61 h 197"/>
                <a:gd name="T30" fmla="*/ 175 w 348"/>
                <a:gd name="T31" fmla="*/ 118 h 197"/>
                <a:gd name="T32" fmla="*/ 95 w 348"/>
                <a:gd name="T33" fmla="*/ 152 h 197"/>
                <a:gd name="T34" fmla="*/ 156 w 348"/>
                <a:gd name="T35" fmla="*/ 103 h 197"/>
                <a:gd name="T36" fmla="*/ 136 w 348"/>
                <a:gd name="T37" fmla="*/ 87 h 197"/>
                <a:gd name="T38" fmla="*/ 134 w 348"/>
                <a:gd name="T39" fmla="*/ 102 h 197"/>
                <a:gd name="T40" fmla="*/ 50 w 348"/>
                <a:gd name="T41" fmla="*/ 168 h 197"/>
                <a:gd name="T42" fmla="*/ 38 w 348"/>
                <a:gd name="T43" fmla="*/ 154 h 197"/>
                <a:gd name="T44" fmla="*/ 61 w 348"/>
                <a:gd name="T45" fmla="*/ 134 h 197"/>
                <a:gd name="T46" fmla="*/ 43 w 348"/>
                <a:gd name="T47" fmla="*/ 115 h 197"/>
                <a:gd name="T48" fmla="*/ 46 w 348"/>
                <a:gd name="T49" fmla="*/ 134 h 197"/>
                <a:gd name="T50" fmla="*/ 0 w 348"/>
                <a:gd name="T51" fmla="*/ 181 h 197"/>
                <a:gd name="T52" fmla="*/ 44 w 348"/>
                <a:gd name="T53" fmla="*/ 174 h 197"/>
                <a:gd name="T54" fmla="*/ 104 w 348"/>
                <a:gd name="T55" fmla="*/ 181 h 197"/>
                <a:gd name="T56" fmla="*/ 121 w 348"/>
                <a:gd name="T57" fmla="*/ 196 h 197"/>
                <a:gd name="T58" fmla="*/ 112 w 348"/>
                <a:gd name="T59" fmla="*/ 169 h 197"/>
                <a:gd name="T60" fmla="*/ 106 w 348"/>
                <a:gd name="T61" fmla="*/ 177 h 197"/>
                <a:gd name="T62" fmla="*/ 58 w 348"/>
                <a:gd name="T63" fmla="*/ 170 h 197"/>
                <a:gd name="T64" fmla="*/ 143 w 348"/>
                <a:gd name="T65" fmla="*/ 138 h 197"/>
                <a:gd name="T66" fmla="*/ 188 w 348"/>
                <a:gd name="T67" fmla="*/ 170 h 197"/>
                <a:gd name="T68" fmla="*/ 203 w 348"/>
                <a:gd name="T69" fmla="*/ 179 h 197"/>
                <a:gd name="T70" fmla="*/ 198 w 348"/>
                <a:gd name="T71" fmla="*/ 154 h 197"/>
                <a:gd name="T72" fmla="*/ 145 w 348"/>
                <a:gd name="T73" fmla="*/ 137 h 197"/>
                <a:gd name="T74" fmla="*/ 221 w 348"/>
                <a:gd name="T75" fmla="*/ 100 h 197"/>
                <a:gd name="T76" fmla="*/ 256 w 348"/>
                <a:gd name="T77" fmla="*/ 123 h 197"/>
                <a:gd name="T78" fmla="*/ 277 w 348"/>
                <a:gd name="T79" fmla="*/ 113 h 197"/>
                <a:gd name="T80" fmla="*/ 267 w 348"/>
                <a:gd name="T81" fmla="*/ 107 h 197"/>
                <a:gd name="T82" fmla="*/ 262 w 348"/>
                <a:gd name="T83" fmla="*/ 108 h 197"/>
                <a:gd name="T84" fmla="*/ 259 w 348"/>
                <a:gd name="T85" fmla="*/ 111 h 197"/>
                <a:gd name="T86" fmla="*/ 288 w 348"/>
                <a:gd name="T87" fmla="*/ 57 h 197"/>
                <a:gd name="T88" fmla="*/ 324 w 348"/>
                <a:gd name="T89" fmla="*/ 57 h 197"/>
                <a:gd name="T90" fmla="*/ 347 w 348"/>
                <a:gd name="T91" fmla="*/ 5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8" h="197">
                  <a:moveTo>
                    <a:pt x="336" y="40"/>
                  </a:moveTo>
                  <a:cubicBezTo>
                    <a:pt x="330" y="41"/>
                    <a:pt x="325" y="46"/>
                    <a:pt x="323" y="51"/>
                  </a:cubicBezTo>
                  <a:cubicBezTo>
                    <a:pt x="323" y="51"/>
                    <a:pt x="323" y="51"/>
                    <a:pt x="323" y="52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3" y="53"/>
                    <a:pt x="322" y="54"/>
                    <a:pt x="322" y="54"/>
                  </a:cubicBezTo>
                  <a:cubicBezTo>
                    <a:pt x="311" y="54"/>
                    <a:pt x="300" y="54"/>
                    <a:pt x="289" y="55"/>
                  </a:cubicBezTo>
                  <a:cubicBezTo>
                    <a:pt x="300" y="46"/>
                    <a:pt x="310" y="37"/>
                    <a:pt x="319" y="26"/>
                  </a:cubicBezTo>
                  <a:cubicBezTo>
                    <a:pt x="321" y="28"/>
                    <a:pt x="324" y="28"/>
                    <a:pt x="327" y="27"/>
                  </a:cubicBezTo>
                  <a:cubicBezTo>
                    <a:pt x="333" y="25"/>
                    <a:pt x="338" y="19"/>
                    <a:pt x="336" y="12"/>
                  </a:cubicBezTo>
                  <a:cubicBezTo>
                    <a:pt x="335" y="5"/>
                    <a:pt x="324" y="0"/>
                    <a:pt x="318" y="5"/>
                  </a:cubicBezTo>
                  <a:cubicBezTo>
                    <a:pt x="316" y="7"/>
                    <a:pt x="314" y="10"/>
                    <a:pt x="315" y="14"/>
                  </a:cubicBezTo>
                  <a:cubicBezTo>
                    <a:pt x="314" y="14"/>
                    <a:pt x="314" y="14"/>
                    <a:pt x="314" y="15"/>
                  </a:cubicBezTo>
                  <a:cubicBezTo>
                    <a:pt x="314" y="18"/>
                    <a:pt x="315" y="21"/>
                    <a:pt x="317" y="24"/>
                  </a:cubicBezTo>
                  <a:cubicBezTo>
                    <a:pt x="298" y="41"/>
                    <a:pt x="278" y="57"/>
                    <a:pt x="257" y="71"/>
                  </a:cubicBezTo>
                  <a:cubicBezTo>
                    <a:pt x="261" y="60"/>
                    <a:pt x="263" y="48"/>
                    <a:pt x="264" y="36"/>
                  </a:cubicBezTo>
                  <a:cubicBezTo>
                    <a:pt x="270" y="36"/>
                    <a:pt x="275" y="31"/>
                    <a:pt x="276" y="25"/>
                  </a:cubicBezTo>
                  <a:cubicBezTo>
                    <a:pt x="277" y="18"/>
                    <a:pt x="272" y="13"/>
                    <a:pt x="266" y="12"/>
                  </a:cubicBezTo>
                  <a:cubicBezTo>
                    <a:pt x="259" y="11"/>
                    <a:pt x="247" y="16"/>
                    <a:pt x="249" y="25"/>
                  </a:cubicBezTo>
                  <a:cubicBezTo>
                    <a:pt x="250" y="30"/>
                    <a:pt x="255" y="34"/>
                    <a:pt x="260" y="35"/>
                  </a:cubicBezTo>
                  <a:cubicBezTo>
                    <a:pt x="260" y="35"/>
                    <a:pt x="260" y="36"/>
                    <a:pt x="261" y="36"/>
                  </a:cubicBezTo>
                  <a:cubicBezTo>
                    <a:pt x="261" y="36"/>
                    <a:pt x="261" y="36"/>
                    <a:pt x="261" y="36"/>
                  </a:cubicBezTo>
                  <a:cubicBezTo>
                    <a:pt x="260" y="49"/>
                    <a:pt x="257" y="61"/>
                    <a:pt x="255" y="73"/>
                  </a:cubicBezTo>
                  <a:cubicBezTo>
                    <a:pt x="231" y="89"/>
                    <a:pt x="206" y="104"/>
                    <a:pt x="179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85" y="99"/>
                    <a:pt x="195" y="83"/>
                    <a:pt x="205" y="67"/>
                  </a:cubicBezTo>
                  <a:cubicBezTo>
                    <a:pt x="209" y="69"/>
                    <a:pt x="215" y="69"/>
                    <a:pt x="218" y="64"/>
                  </a:cubicBezTo>
                  <a:cubicBezTo>
                    <a:pt x="223" y="59"/>
                    <a:pt x="225" y="49"/>
                    <a:pt x="221" y="43"/>
                  </a:cubicBezTo>
                  <a:cubicBezTo>
                    <a:pt x="216" y="36"/>
                    <a:pt x="205" y="37"/>
                    <a:pt x="200" y="44"/>
                  </a:cubicBezTo>
                  <a:cubicBezTo>
                    <a:pt x="197" y="48"/>
                    <a:pt x="197" y="55"/>
                    <a:pt x="200" y="60"/>
                  </a:cubicBezTo>
                  <a:cubicBezTo>
                    <a:pt x="200" y="60"/>
                    <a:pt x="200" y="60"/>
                    <a:pt x="200" y="61"/>
                  </a:cubicBezTo>
                  <a:cubicBezTo>
                    <a:pt x="201" y="63"/>
                    <a:pt x="202" y="64"/>
                    <a:pt x="203" y="65"/>
                  </a:cubicBezTo>
                  <a:cubicBezTo>
                    <a:pt x="193" y="82"/>
                    <a:pt x="181" y="99"/>
                    <a:pt x="175" y="118"/>
                  </a:cubicBezTo>
                  <a:cubicBezTo>
                    <a:pt x="150" y="130"/>
                    <a:pt x="125" y="141"/>
                    <a:pt x="99" y="151"/>
                  </a:cubicBezTo>
                  <a:cubicBezTo>
                    <a:pt x="97" y="151"/>
                    <a:pt x="96" y="152"/>
                    <a:pt x="95" y="152"/>
                  </a:cubicBezTo>
                  <a:cubicBezTo>
                    <a:pt x="107" y="134"/>
                    <a:pt x="121" y="119"/>
                    <a:pt x="135" y="104"/>
                  </a:cubicBezTo>
                  <a:cubicBezTo>
                    <a:pt x="141" y="109"/>
                    <a:pt x="151" y="109"/>
                    <a:pt x="156" y="103"/>
                  </a:cubicBezTo>
                  <a:cubicBezTo>
                    <a:pt x="160" y="98"/>
                    <a:pt x="160" y="89"/>
                    <a:pt x="156" y="84"/>
                  </a:cubicBezTo>
                  <a:cubicBezTo>
                    <a:pt x="151" y="77"/>
                    <a:pt x="141" y="81"/>
                    <a:pt x="136" y="87"/>
                  </a:cubicBezTo>
                  <a:cubicBezTo>
                    <a:pt x="136" y="87"/>
                    <a:pt x="136" y="87"/>
                    <a:pt x="136" y="88"/>
                  </a:cubicBezTo>
                  <a:cubicBezTo>
                    <a:pt x="133" y="92"/>
                    <a:pt x="131" y="97"/>
                    <a:pt x="134" y="102"/>
                  </a:cubicBezTo>
                  <a:cubicBezTo>
                    <a:pt x="117" y="116"/>
                    <a:pt x="103" y="133"/>
                    <a:pt x="93" y="153"/>
                  </a:cubicBezTo>
                  <a:cubicBezTo>
                    <a:pt x="79" y="158"/>
                    <a:pt x="65" y="163"/>
                    <a:pt x="50" y="168"/>
                  </a:cubicBezTo>
                  <a:cubicBezTo>
                    <a:pt x="43" y="170"/>
                    <a:pt x="36" y="171"/>
                    <a:pt x="29" y="173"/>
                  </a:cubicBezTo>
                  <a:cubicBezTo>
                    <a:pt x="32" y="167"/>
                    <a:pt x="35" y="160"/>
                    <a:pt x="38" y="154"/>
                  </a:cubicBezTo>
                  <a:cubicBezTo>
                    <a:pt x="42" y="148"/>
                    <a:pt x="45" y="142"/>
                    <a:pt x="49" y="136"/>
                  </a:cubicBezTo>
                  <a:cubicBezTo>
                    <a:pt x="53" y="138"/>
                    <a:pt x="57" y="137"/>
                    <a:pt x="61" y="134"/>
                  </a:cubicBezTo>
                  <a:cubicBezTo>
                    <a:pt x="67" y="130"/>
                    <a:pt x="69" y="120"/>
                    <a:pt x="64" y="114"/>
                  </a:cubicBezTo>
                  <a:cubicBezTo>
                    <a:pt x="58" y="107"/>
                    <a:pt x="48" y="107"/>
                    <a:pt x="43" y="115"/>
                  </a:cubicBezTo>
                  <a:cubicBezTo>
                    <a:pt x="40" y="119"/>
                    <a:pt x="40" y="127"/>
                    <a:pt x="44" y="130"/>
                  </a:cubicBezTo>
                  <a:cubicBezTo>
                    <a:pt x="44" y="132"/>
                    <a:pt x="45" y="133"/>
                    <a:pt x="46" y="134"/>
                  </a:cubicBezTo>
                  <a:cubicBezTo>
                    <a:pt x="37" y="145"/>
                    <a:pt x="31" y="160"/>
                    <a:pt x="26" y="174"/>
                  </a:cubicBezTo>
                  <a:cubicBezTo>
                    <a:pt x="17" y="175"/>
                    <a:pt x="8" y="177"/>
                    <a:pt x="0" y="181"/>
                  </a:cubicBezTo>
                  <a:cubicBezTo>
                    <a:pt x="0" y="181"/>
                    <a:pt x="0" y="181"/>
                    <a:pt x="0" y="182"/>
                  </a:cubicBezTo>
                  <a:cubicBezTo>
                    <a:pt x="14" y="183"/>
                    <a:pt x="30" y="178"/>
                    <a:pt x="44" y="174"/>
                  </a:cubicBezTo>
                  <a:cubicBezTo>
                    <a:pt x="47" y="173"/>
                    <a:pt x="51" y="172"/>
                    <a:pt x="55" y="171"/>
                  </a:cubicBezTo>
                  <a:cubicBezTo>
                    <a:pt x="70" y="177"/>
                    <a:pt x="88" y="181"/>
                    <a:pt x="104" y="181"/>
                  </a:cubicBezTo>
                  <a:cubicBezTo>
                    <a:pt x="104" y="182"/>
                    <a:pt x="104" y="183"/>
                    <a:pt x="104" y="185"/>
                  </a:cubicBezTo>
                  <a:cubicBezTo>
                    <a:pt x="104" y="194"/>
                    <a:pt x="113" y="197"/>
                    <a:pt x="121" y="196"/>
                  </a:cubicBezTo>
                  <a:cubicBezTo>
                    <a:pt x="128" y="195"/>
                    <a:pt x="132" y="189"/>
                    <a:pt x="131" y="181"/>
                  </a:cubicBezTo>
                  <a:cubicBezTo>
                    <a:pt x="129" y="174"/>
                    <a:pt x="120" y="166"/>
                    <a:pt x="112" y="169"/>
                  </a:cubicBezTo>
                  <a:cubicBezTo>
                    <a:pt x="112" y="169"/>
                    <a:pt x="111" y="170"/>
                    <a:pt x="112" y="171"/>
                  </a:cubicBezTo>
                  <a:cubicBezTo>
                    <a:pt x="109" y="172"/>
                    <a:pt x="107" y="174"/>
                    <a:pt x="106" y="177"/>
                  </a:cubicBezTo>
                  <a:cubicBezTo>
                    <a:pt x="98" y="176"/>
                    <a:pt x="90" y="176"/>
                    <a:pt x="82" y="175"/>
                  </a:cubicBezTo>
                  <a:cubicBezTo>
                    <a:pt x="74" y="174"/>
                    <a:pt x="66" y="172"/>
                    <a:pt x="58" y="170"/>
                  </a:cubicBezTo>
                  <a:cubicBezTo>
                    <a:pt x="71" y="166"/>
                    <a:pt x="83" y="161"/>
                    <a:pt x="96" y="157"/>
                  </a:cubicBezTo>
                  <a:cubicBezTo>
                    <a:pt x="112" y="151"/>
                    <a:pt x="128" y="145"/>
                    <a:pt x="143" y="138"/>
                  </a:cubicBezTo>
                  <a:cubicBezTo>
                    <a:pt x="157" y="148"/>
                    <a:pt x="171" y="157"/>
                    <a:pt x="188" y="162"/>
                  </a:cubicBezTo>
                  <a:cubicBezTo>
                    <a:pt x="187" y="165"/>
                    <a:pt x="187" y="167"/>
                    <a:pt x="188" y="170"/>
                  </a:cubicBezTo>
                  <a:cubicBezTo>
                    <a:pt x="188" y="170"/>
                    <a:pt x="188" y="171"/>
                    <a:pt x="189" y="171"/>
                  </a:cubicBezTo>
                  <a:cubicBezTo>
                    <a:pt x="191" y="176"/>
                    <a:pt x="197" y="180"/>
                    <a:pt x="203" y="179"/>
                  </a:cubicBezTo>
                  <a:cubicBezTo>
                    <a:pt x="211" y="178"/>
                    <a:pt x="219" y="170"/>
                    <a:pt x="216" y="161"/>
                  </a:cubicBezTo>
                  <a:cubicBezTo>
                    <a:pt x="213" y="155"/>
                    <a:pt x="204" y="153"/>
                    <a:pt x="198" y="154"/>
                  </a:cubicBezTo>
                  <a:cubicBezTo>
                    <a:pt x="194" y="154"/>
                    <a:pt x="191" y="156"/>
                    <a:pt x="189" y="159"/>
                  </a:cubicBezTo>
                  <a:cubicBezTo>
                    <a:pt x="173" y="154"/>
                    <a:pt x="159" y="146"/>
                    <a:pt x="145" y="137"/>
                  </a:cubicBezTo>
                  <a:cubicBezTo>
                    <a:pt x="155" y="133"/>
                    <a:pt x="165" y="128"/>
                    <a:pt x="175" y="123"/>
                  </a:cubicBezTo>
                  <a:cubicBezTo>
                    <a:pt x="190" y="116"/>
                    <a:pt x="206" y="109"/>
                    <a:pt x="221" y="100"/>
                  </a:cubicBezTo>
                  <a:cubicBezTo>
                    <a:pt x="231" y="108"/>
                    <a:pt x="244" y="112"/>
                    <a:pt x="257" y="114"/>
                  </a:cubicBezTo>
                  <a:cubicBezTo>
                    <a:pt x="256" y="117"/>
                    <a:pt x="255" y="120"/>
                    <a:pt x="256" y="123"/>
                  </a:cubicBezTo>
                  <a:cubicBezTo>
                    <a:pt x="258" y="130"/>
                    <a:pt x="269" y="134"/>
                    <a:pt x="275" y="129"/>
                  </a:cubicBezTo>
                  <a:cubicBezTo>
                    <a:pt x="279" y="125"/>
                    <a:pt x="280" y="118"/>
                    <a:pt x="277" y="113"/>
                  </a:cubicBezTo>
                  <a:cubicBezTo>
                    <a:pt x="275" y="109"/>
                    <a:pt x="271" y="107"/>
                    <a:pt x="266" y="107"/>
                  </a:cubicBezTo>
                  <a:cubicBezTo>
                    <a:pt x="266" y="107"/>
                    <a:pt x="267" y="107"/>
                    <a:pt x="267" y="107"/>
                  </a:cubicBezTo>
                  <a:cubicBezTo>
                    <a:pt x="267" y="107"/>
                    <a:pt x="267" y="106"/>
                    <a:pt x="266" y="107"/>
                  </a:cubicBezTo>
                  <a:cubicBezTo>
                    <a:pt x="265" y="107"/>
                    <a:pt x="264" y="108"/>
                    <a:pt x="262" y="108"/>
                  </a:cubicBezTo>
                  <a:cubicBezTo>
                    <a:pt x="261" y="109"/>
                    <a:pt x="260" y="109"/>
                    <a:pt x="259" y="110"/>
                  </a:cubicBezTo>
                  <a:cubicBezTo>
                    <a:pt x="259" y="110"/>
                    <a:pt x="259" y="111"/>
                    <a:pt x="259" y="111"/>
                  </a:cubicBezTo>
                  <a:cubicBezTo>
                    <a:pt x="246" y="108"/>
                    <a:pt x="235" y="105"/>
                    <a:pt x="223" y="99"/>
                  </a:cubicBezTo>
                  <a:cubicBezTo>
                    <a:pt x="246" y="87"/>
                    <a:pt x="268" y="73"/>
                    <a:pt x="288" y="57"/>
                  </a:cubicBezTo>
                  <a:cubicBezTo>
                    <a:pt x="300" y="57"/>
                    <a:pt x="312" y="58"/>
                    <a:pt x="324" y="57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6" y="61"/>
                    <a:pt x="330" y="64"/>
                    <a:pt x="334" y="65"/>
                  </a:cubicBezTo>
                  <a:cubicBezTo>
                    <a:pt x="340" y="65"/>
                    <a:pt x="346" y="62"/>
                    <a:pt x="347" y="55"/>
                  </a:cubicBezTo>
                  <a:cubicBezTo>
                    <a:pt x="348" y="48"/>
                    <a:pt x="344" y="39"/>
                    <a:pt x="336" y="40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6"/>
            <p:cNvSpPr/>
            <p:nvPr/>
          </p:nvSpPr>
          <p:spPr bwMode="auto">
            <a:xfrm>
              <a:off x="1192242" y="286037"/>
              <a:ext cx="1027113" cy="657225"/>
            </a:xfrm>
            <a:custGeom>
              <a:avLst/>
              <a:gdLst>
                <a:gd name="T0" fmla="*/ 372 w 375"/>
                <a:gd name="T1" fmla="*/ 33 h 239"/>
                <a:gd name="T2" fmla="*/ 331 w 375"/>
                <a:gd name="T3" fmla="*/ 50 h 239"/>
                <a:gd name="T4" fmla="*/ 291 w 375"/>
                <a:gd name="T5" fmla="*/ 64 h 239"/>
                <a:gd name="T6" fmla="*/ 235 w 375"/>
                <a:gd name="T7" fmla="*/ 113 h 239"/>
                <a:gd name="T8" fmla="*/ 211 w 375"/>
                <a:gd name="T9" fmla="*/ 121 h 239"/>
                <a:gd name="T10" fmla="*/ 137 w 375"/>
                <a:gd name="T11" fmla="*/ 138 h 239"/>
                <a:gd name="T12" fmla="*/ 162 w 375"/>
                <a:gd name="T13" fmla="*/ 117 h 239"/>
                <a:gd name="T14" fmla="*/ 171 w 375"/>
                <a:gd name="T15" fmla="*/ 108 h 239"/>
                <a:gd name="T16" fmla="*/ 241 w 375"/>
                <a:gd name="T17" fmla="*/ 5 h 239"/>
                <a:gd name="T18" fmla="*/ 243 w 375"/>
                <a:gd name="T19" fmla="*/ 3 h 239"/>
                <a:gd name="T20" fmla="*/ 241 w 375"/>
                <a:gd name="T21" fmla="*/ 1 h 239"/>
                <a:gd name="T22" fmla="*/ 218 w 375"/>
                <a:gd name="T23" fmla="*/ 26 h 239"/>
                <a:gd name="T24" fmla="*/ 191 w 375"/>
                <a:gd name="T25" fmla="*/ 51 h 239"/>
                <a:gd name="T26" fmla="*/ 167 w 375"/>
                <a:gd name="T27" fmla="*/ 106 h 239"/>
                <a:gd name="T28" fmla="*/ 167 w 375"/>
                <a:gd name="T29" fmla="*/ 106 h 239"/>
                <a:gd name="T30" fmla="*/ 162 w 375"/>
                <a:gd name="T31" fmla="*/ 112 h 239"/>
                <a:gd name="T32" fmla="*/ 131 w 375"/>
                <a:gd name="T33" fmla="*/ 139 h 239"/>
                <a:gd name="T34" fmla="*/ 90 w 375"/>
                <a:gd name="T35" fmla="*/ 146 h 239"/>
                <a:gd name="T36" fmla="*/ 90 w 375"/>
                <a:gd name="T37" fmla="*/ 146 h 239"/>
                <a:gd name="T38" fmla="*/ 89 w 375"/>
                <a:gd name="T39" fmla="*/ 146 h 239"/>
                <a:gd name="T40" fmla="*/ 67 w 375"/>
                <a:gd name="T41" fmla="*/ 149 h 239"/>
                <a:gd name="T42" fmla="*/ 1 w 375"/>
                <a:gd name="T43" fmla="*/ 148 h 239"/>
                <a:gd name="T44" fmla="*/ 1 w 375"/>
                <a:gd name="T45" fmla="*/ 149 h 239"/>
                <a:gd name="T46" fmla="*/ 58 w 375"/>
                <a:gd name="T47" fmla="*/ 154 h 239"/>
                <a:gd name="T48" fmla="*/ 90 w 375"/>
                <a:gd name="T49" fmla="*/ 150 h 239"/>
                <a:gd name="T50" fmla="*/ 144 w 375"/>
                <a:gd name="T51" fmla="*/ 186 h 239"/>
                <a:gd name="T52" fmla="*/ 193 w 375"/>
                <a:gd name="T53" fmla="*/ 202 h 239"/>
                <a:gd name="T54" fmla="*/ 296 w 375"/>
                <a:gd name="T55" fmla="*/ 185 h 239"/>
                <a:gd name="T56" fmla="*/ 296 w 375"/>
                <a:gd name="T57" fmla="*/ 184 h 239"/>
                <a:gd name="T58" fmla="*/ 297 w 375"/>
                <a:gd name="T59" fmla="*/ 184 h 239"/>
                <a:gd name="T60" fmla="*/ 297 w 375"/>
                <a:gd name="T61" fmla="*/ 181 h 239"/>
                <a:gd name="T62" fmla="*/ 192 w 375"/>
                <a:gd name="T63" fmla="*/ 197 h 239"/>
                <a:gd name="T64" fmla="*/ 192 w 375"/>
                <a:gd name="T65" fmla="*/ 198 h 239"/>
                <a:gd name="T66" fmla="*/ 150 w 375"/>
                <a:gd name="T67" fmla="*/ 185 h 239"/>
                <a:gd name="T68" fmla="*/ 92 w 375"/>
                <a:gd name="T69" fmla="*/ 149 h 239"/>
                <a:gd name="T70" fmla="*/ 127 w 375"/>
                <a:gd name="T71" fmla="*/ 144 h 239"/>
                <a:gd name="T72" fmla="*/ 235 w 375"/>
                <a:gd name="T73" fmla="*/ 119 h 239"/>
                <a:gd name="T74" fmla="*/ 235 w 375"/>
                <a:gd name="T75" fmla="*/ 119 h 239"/>
                <a:gd name="T76" fmla="*/ 313 w 375"/>
                <a:gd name="T77" fmla="*/ 123 h 239"/>
                <a:gd name="T78" fmla="*/ 350 w 375"/>
                <a:gd name="T79" fmla="*/ 87 h 239"/>
                <a:gd name="T80" fmla="*/ 372 w 375"/>
                <a:gd name="T81" fmla="*/ 36 h 239"/>
                <a:gd name="T82" fmla="*/ 374 w 375"/>
                <a:gd name="T83" fmla="*/ 35 h 239"/>
                <a:gd name="T84" fmla="*/ 372 w 375"/>
                <a:gd name="T85" fmla="*/ 3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2" y="33"/>
                  </a:moveTo>
                  <a:cubicBezTo>
                    <a:pt x="359" y="39"/>
                    <a:pt x="346" y="45"/>
                    <a:pt x="331" y="50"/>
                  </a:cubicBezTo>
                  <a:cubicBezTo>
                    <a:pt x="317" y="54"/>
                    <a:pt x="304" y="58"/>
                    <a:pt x="291" y="64"/>
                  </a:cubicBezTo>
                  <a:cubicBezTo>
                    <a:pt x="267" y="74"/>
                    <a:pt x="249" y="93"/>
                    <a:pt x="235" y="113"/>
                  </a:cubicBezTo>
                  <a:cubicBezTo>
                    <a:pt x="227" y="116"/>
                    <a:pt x="219" y="119"/>
                    <a:pt x="211" y="121"/>
                  </a:cubicBezTo>
                  <a:cubicBezTo>
                    <a:pt x="187" y="129"/>
                    <a:pt x="162" y="134"/>
                    <a:pt x="137" y="138"/>
                  </a:cubicBezTo>
                  <a:cubicBezTo>
                    <a:pt x="146" y="133"/>
                    <a:pt x="155" y="124"/>
                    <a:pt x="162" y="117"/>
                  </a:cubicBezTo>
                  <a:cubicBezTo>
                    <a:pt x="165" y="114"/>
                    <a:pt x="168" y="111"/>
                    <a:pt x="171" y="108"/>
                  </a:cubicBezTo>
                  <a:cubicBezTo>
                    <a:pt x="226" y="117"/>
                    <a:pt x="233" y="44"/>
                    <a:pt x="241" y="5"/>
                  </a:cubicBezTo>
                  <a:cubicBezTo>
                    <a:pt x="242" y="4"/>
                    <a:pt x="242" y="3"/>
                    <a:pt x="243" y="3"/>
                  </a:cubicBezTo>
                  <a:cubicBezTo>
                    <a:pt x="244" y="1"/>
                    <a:pt x="242" y="0"/>
                    <a:pt x="241" y="1"/>
                  </a:cubicBezTo>
                  <a:cubicBezTo>
                    <a:pt x="233" y="10"/>
                    <a:pt x="226" y="18"/>
                    <a:pt x="218" y="26"/>
                  </a:cubicBezTo>
                  <a:cubicBezTo>
                    <a:pt x="209" y="34"/>
                    <a:pt x="199" y="42"/>
                    <a:pt x="191" y="51"/>
                  </a:cubicBezTo>
                  <a:cubicBezTo>
                    <a:pt x="176" y="65"/>
                    <a:pt x="164" y="85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5" y="108"/>
                    <a:pt x="164" y="110"/>
                    <a:pt x="162" y="112"/>
                  </a:cubicBezTo>
                  <a:cubicBezTo>
                    <a:pt x="153" y="123"/>
                    <a:pt x="142" y="131"/>
                    <a:pt x="131" y="139"/>
                  </a:cubicBezTo>
                  <a:cubicBezTo>
                    <a:pt x="117" y="142"/>
                    <a:pt x="103" y="144"/>
                    <a:pt x="90" y="146"/>
                  </a:cubicBezTo>
                  <a:cubicBezTo>
                    <a:pt x="90" y="146"/>
                    <a:pt x="90" y="146"/>
                    <a:pt x="90" y="146"/>
                  </a:cubicBezTo>
                  <a:cubicBezTo>
                    <a:pt x="89" y="145"/>
                    <a:pt x="89" y="146"/>
                    <a:pt x="89" y="146"/>
                  </a:cubicBezTo>
                  <a:cubicBezTo>
                    <a:pt x="82" y="147"/>
                    <a:pt x="74" y="148"/>
                    <a:pt x="67" y="149"/>
                  </a:cubicBezTo>
                  <a:cubicBezTo>
                    <a:pt x="45" y="153"/>
                    <a:pt x="23" y="154"/>
                    <a:pt x="1" y="148"/>
                  </a:cubicBezTo>
                  <a:cubicBezTo>
                    <a:pt x="1" y="147"/>
                    <a:pt x="0" y="148"/>
                    <a:pt x="1" y="149"/>
                  </a:cubicBezTo>
                  <a:cubicBezTo>
                    <a:pt x="17" y="159"/>
                    <a:pt x="41" y="156"/>
                    <a:pt x="58" y="154"/>
                  </a:cubicBezTo>
                  <a:cubicBezTo>
                    <a:pt x="69" y="153"/>
                    <a:pt x="80" y="151"/>
                    <a:pt x="90" y="150"/>
                  </a:cubicBezTo>
                  <a:cubicBezTo>
                    <a:pt x="101" y="168"/>
                    <a:pt x="126" y="179"/>
                    <a:pt x="144" y="186"/>
                  </a:cubicBezTo>
                  <a:cubicBezTo>
                    <a:pt x="159" y="193"/>
                    <a:pt x="176" y="199"/>
                    <a:pt x="193" y="202"/>
                  </a:cubicBezTo>
                  <a:cubicBezTo>
                    <a:pt x="214" y="239"/>
                    <a:pt x="285" y="223"/>
                    <a:pt x="296" y="185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9" y="183"/>
                    <a:pt x="299" y="180"/>
                    <a:pt x="297" y="181"/>
                  </a:cubicBezTo>
                  <a:cubicBezTo>
                    <a:pt x="263" y="184"/>
                    <a:pt x="218" y="166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78" y="195"/>
                    <a:pt x="164" y="190"/>
                    <a:pt x="150" y="185"/>
                  </a:cubicBezTo>
                  <a:cubicBezTo>
                    <a:pt x="130" y="178"/>
                    <a:pt x="106" y="167"/>
                    <a:pt x="92" y="149"/>
                  </a:cubicBezTo>
                  <a:cubicBezTo>
                    <a:pt x="104" y="148"/>
                    <a:pt x="115" y="146"/>
                    <a:pt x="127" y="144"/>
                  </a:cubicBezTo>
                  <a:cubicBezTo>
                    <a:pt x="162" y="138"/>
                    <a:pt x="200" y="131"/>
                    <a:pt x="235" y="119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53" y="141"/>
                    <a:pt x="291" y="133"/>
                    <a:pt x="313" y="123"/>
                  </a:cubicBezTo>
                  <a:cubicBezTo>
                    <a:pt x="329" y="116"/>
                    <a:pt x="340" y="101"/>
                    <a:pt x="350" y="87"/>
                  </a:cubicBezTo>
                  <a:cubicBezTo>
                    <a:pt x="360" y="73"/>
                    <a:pt x="370" y="54"/>
                    <a:pt x="372" y="36"/>
                  </a:cubicBezTo>
                  <a:cubicBezTo>
                    <a:pt x="373" y="36"/>
                    <a:pt x="373" y="35"/>
                    <a:pt x="374" y="35"/>
                  </a:cubicBezTo>
                  <a:cubicBezTo>
                    <a:pt x="375" y="34"/>
                    <a:pt x="374" y="32"/>
                    <a:pt x="372" y="33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7"/>
            <p:cNvSpPr/>
            <p:nvPr/>
          </p:nvSpPr>
          <p:spPr bwMode="auto">
            <a:xfrm>
              <a:off x="1614517" y="962313"/>
              <a:ext cx="241300" cy="544513"/>
            </a:xfrm>
            <a:custGeom>
              <a:avLst/>
              <a:gdLst>
                <a:gd name="T0" fmla="*/ 87 w 88"/>
                <a:gd name="T1" fmla="*/ 183 h 198"/>
                <a:gd name="T2" fmla="*/ 79 w 88"/>
                <a:gd name="T3" fmla="*/ 177 h 198"/>
                <a:gd name="T4" fmla="*/ 68 w 88"/>
                <a:gd name="T5" fmla="*/ 170 h 198"/>
                <a:gd name="T6" fmla="*/ 68 w 88"/>
                <a:gd name="T7" fmla="*/ 170 h 198"/>
                <a:gd name="T8" fmla="*/ 54 w 88"/>
                <a:gd name="T9" fmla="*/ 80 h 198"/>
                <a:gd name="T10" fmla="*/ 33 w 88"/>
                <a:gd name="T11" fmla="*/ 29 h 198"/>
                <a:gd name="T12" fmla="*/ 1 w 88"/>
                <a:gd name="T13" fmla="*/ 0 h 198"/>
                <a:gd name="T14" fmla="*/ 0 w 88"/>
                <a:gd name="T15" fmla="*/ 1 h 198"/>
                <a:gd name="T16" fmla="*/ 32 w 88"/>
                <a:gd name="T17" fmla="*/ 35 h 198"/>
                <a:gd name="T18" fmla="*/ 51 w 88"/>
                <a:gd name="T19" fmla="*/ 86 h 198"/>
                <a:gd name="T20" fmla="*/ 63 w 88"/>
                <a:gd name="T21" fmla="*/ 171 h 198"/>
                <a:gd name="T22" fmla="*/ 49 w 88"/>
                <a:gd name="T23" fmla="*/ 187 h 198"/>
                <a:gd name="T24" fmla="*/ 49 w 88"/>
                <a:gd name="T25" fmla="*/ 190 h 198"/>
                <a:gd name="T26" fmla="*/ 70 w 88"/>
                <a:gd name="T27" fmla="*/ 197 h 198"/>
                <a:gd name="T28" fmla="*/ 86 w 88"/>
                <a:gd name="T29" fmla="*/ 186 h 198"/>
                <a:gd name="T30" fmla="*/ 87 w 88"/>
                <a:gd name="T31" fmla="*/ 18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8" h="198">
                  <a:moveTo>
                    <a:pt x="87" y="183"/>
                  </a:moveTo>
                  <a:cubicBezTo>
                    <a:pt x="85" y="181"/>
                    <a:pt x="82" y="179"/>
                    <a:pt x="79" y="177"/>
                  </a:cubicBezTo>
                  <a:cubicBezTo>
                    <a:pt x="75" y="175"/>
                    <a:pt x="72" y="172"/>
                    <a:pt x="68" y="170"/>
                  </a:cubicBezTo>
                  <a:cubicBezTo>
                    <a:pt x="68" y="170"/>
                    <a:pt x="68" y="170"/>
                    <a:pt x="68" y="170"/>
                  </a:cubicBezTo>
                  <a:cubicBezTo>
                    <a:pt x="68" y="140"/>
                    <a:pt x="62" y="108"/>
                    <a:pt x="54" y="80"/>
                  </a:cubicBezTo>
                  <a:cubicBezTo>
                    <a:pt x="50" y="62"/>
                    <a:pt x="43" y="45"/>
                    <a:pt x="33" y="29"/>
                  </a:cubicBezTo>
                  <a:cubicBezTo>
                    <a:pt x="26" y="18"/>
                    <a:pt x="15" y="4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3" y="12"/>
                    <a:pt x="23" y="20"/>
                    <a:pt x="32" y="35"/>
                  </a:cubicBezTo>
                  <a:cubicBezTo>
                    <a:pt x="41" y="51"/>
                    <a:pt x="47" y="69"/>
                    <a:pt x="51" y="86"/>
                  </a:cubicBezTo>
                  <a:cubicBezTo>
                    <a:pt x="58" y="114"/>
                    <a:pt x="60" y="142"/>
                    <a:pt x="63" y="171"/>
                  </a:cubicBezTo>
                  <a:cubicBezTo>
                    <a:pt x="58" y="176"/>
                    <a:pt x="54" y="182"/>
                    <a:pt x="49" y="187"/>
                  </a:cubicBezTo>
                  <a:cubicBezTo>
                    <a:pt x="49" y="188"/>
                    <a:pt x="49" y="189"/>
                    <a:pt x="49" y="190"/>
                  </a:cubicBezTo>
                  <a:cubicBezTo>
                    <a:pt x="55" y="196"/>
                    <a:pt x="62" y="198"/>
                    <a:pt x="70" y="197"/>
                  </a:cubicBezTo>
                  <a:cubicBezTo>
                    <a:pt x="77" y="196"/>
                    <a:pt x="84" y="192"/>
                    <a:pt x="86" y="186"/>
                  </a:cubicBezTo>
                  <a:cubicBezTo>
                    <a:pt x="87" y="185"/>
                    <a:pt x="88" y="184"/>
                    <a:pt x="87" y="18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8"/>
            <p:cNvSpPr/>
            <p:nvPr/>
          </p:nvSpPr>
          <p:spPr bwMode="auto">
            <a:xfrm>
              <a:off x="1890742" y="1086138"/>
              <a:ext cx="417513" cy="446088"/>
            </a:xfrm>
            <a:custGeom>
              <a:avLst/>
              <a:gdLst>
                <a:gd name="T0" fmla="*/ 142 w 152"/>
                <a:gd name="T1" fmla="*/ 103 h 162"/>
                <a:gd name="T2" fmla="*/ 129 w 152"/>
                <a:gd name="T3" fmla="*/ 105 h 162"/>
                <a:gd name="T4" fmla="*/ 88 w 152"/>
                <a:gd name="T5" fmla="*/ 89 h 162"/>
                <a:gd name="T6" fmla="*/ 88 w 152"/>
                <a:gd name="T7" fmla="*/ 89 h 162"/>
                <a:gd name="T8" fmla="*/ 60 w 152"/>
                <a:gd name="T9" fmla="*/ 45 h 162"/>
                <a:gd name="T10" fmla="*/ 102 w 152"/>
                <a:gd name="T11" fmla="*/ 55 h 162"/>
                <a:gd name="T12" fmla="*/ 101 w 152"/>
                <a:gd name="T13" fmla="*/ 63 h 162"/>
                <a:gd name="T14" fmla="*/ 120 w 152"/>
                <a:gd name="T15" fmla="*/ 69 h 162"/>
                <a:gd name="T16" fmla="*/ 125 w 152"/>
                <a:gd name="T17" fmla="*/ 49 h 162"/>
                <a:gd name="T18" fmla="*/ 106 w 152"/>
                <a:gd name="T19" fmla="*/ 45 h 162"/>
                <a:gd name="T20" fmla="*/ 106 w 152"/>
                <a:gd name="T21" fmla="*/ 46 h 162"/>
                <a:gd name="T22" fmla="*/ 103 w 152"/>
                <a:gd name="T23" fmla="*/ 51 h 162"/>
                <a:gd name="T24" fmla="*/ 82 w 152"/>
                <a:gd name="T25" fmla="*/ 49 h 162"/>
                <a:gd name="T26" fmla="*/ 56 w 152"/>
                <a:gd name="T27" fmla="*/ 39 h 162"/>
                <a:gd name="T28" fmla="*/ 20 w 152"/>
                <a:gd name="T29" fmla="*/ 1 h 162"/>
                <a:gd name="T30" fmla="*/ 19 w 152"/>
                <a:gd name="T31" fmla="*/ 2 h 162"/>
                <a:gd name="T32" fmla="*/ 36 w 152"/>
                <a:gd name="T33" fmla="*/ 22 h 162"/>
                <a:gd name="T34" fmla="*/ 19 w 152"/>
                <a:gd name="T35" fmla="*/ 77 h 162"/>
                <a:gd name="T36" fmla="*/ 5 w 152"/>
                <a:gd name="T37" fmla="*/ 78 h 162"/>
                <a:gd name="T38" fmla="*/ 6 w 152"/>
                <a:gd name="T39" fmla="*/ 96 h 162"/>
                <a:gd name="T40" fmla="*/ 20 w 152"/>
                <a:gd name="T41" fmla="*/ 96 h 162"/>
                <a:gd name="T42" fmla="*/ 22 w 152"/>
                <a:gd name="T43" fmla="*/ 80 h 162"/>
                <a:gd name="T44" fmla="*/ 38 w 152"/>
                <a:gd name="T45" fmla="*/ 24 h 162"/>
                <a:gd name="T46" fmla="*/ 70 w 152"/>
                <a:gd name="T47" fmla="*/ 66 h 162"/>
                <a:gd name="T48" fmla="*/ 54 w 152"/>
                <a:gd name="T49" fmla="*/ 115 h 162"/>
                <a:gd name="T50" fmla="*/ 52 w 152"/>
                <a:gd name="T51" fmla="*/ 114 h 162"/>
                <a:gd name="T52" fmla="*/ 50 w 152"/>
                <a:gd name="T53" fmla="*/ 115 h 162"/>
                <a:gd name="T54" fmla="*/ 37 w 152"/>
                <a:gd name="T55" fmla="*/ 118 h 162"/>
                <a:gd name="T56" fmla="*/ 41 w 152"/>
                <a:gd name="T57" fmla="*/ 135 h 162"/>
                <a:gd name="T58" fmla="*/ 57 w 152"/>
                <a:gd name="T59" fmla="*/ 132 h 162"/>
                <a:gd name="T60" fmla="*/ 56 w 152"/>
                <a:gd name="T61" fmla="*/ 118 h 162"/>
                <a:gd name="T62" fmla="*/ 72 w 152"/>
                <a:gd name="T63" fmla="*/ 69 h 162"/>
                <a:gd name="T64" fmla="*/ 94 w 152"/>
                <a:gd name="T65" fmla="*/ 115 h 162"/>
                <a:gd name="T66" fmla="*/ 85 w 152"/>
                <a:gd name="T67" fmla="*/ 136 h 162"/>
                <a:gd name="T68" fmla="*/ 84 w 152"/>
                <a:gd name="T69" fmla="*/ 135 h 162"/>
                <a:gd name="T70" fmla="*/ 72 w 152"/>
                <a:gd name="T71" fmla="*/ 144 h 162"/>
                <a:gd name="T72" fmla="*/ 79 w 152"/>
                <a:gd name="T73" fmla="*/ 157 h 162"/>
                <a:gd name="T74" fmla="*/ 89 w 152"/>
                <a:gd name="T75" fmla="*/ 150 h 162"/>
                <a:gd name="T76" fmla="*/ 87 w 152"/>
                <a:gd name="T77" fmla="*/ 138 h 162"/>
                <a:gd name="T78" fmla="*/ 96 w 152"/>
                <a:gd name="T79" fmla="*/ 118 h 162"/>
                <a:gd name="T80" fmla="*/ 105 w 152"/>
                <a:gd name="T81" fmla="*/ 144 h 162"/>
                <a:gd name="T82" fmla="*/ 104 w 152"/>
                <a:gd name="T83" fmla="*/ 155 h 162"/>
                <a:gd name="T84" fmla="*/ 118 w 152"/>
                <a:gd name="T85" fmla="*/ 158 h 162"/>
                <a:gd name="T86" fmla="*/ 122 w 152"/>
                <a:gd name="T87" fmla="*/ 146 h 162"/>
                <a:gd name="T88" fmla="*/ 108 w 152"/>
                <a:gd name="T89" fmla="*/ 141 h 162"/>
                <a:gd name="T90" fmla="*/ 90 w 152"/>
                <a:gd name="T91" fmla="*/ 94 h 162"/>
                <a:gd name="T92" fmla="*/ 126 w 152"/>
                <a:gd name="T93" fmla="*/ 110 h 162"/>
                <a:gd name="T94" fmla="*/ 125 w 152"/>
                <a:gd name="T95" fmla="*/ 111 h 162"/>
                <a:gd name="T96" fmla="*/ 125 w 152"/>
                <a:gd name="T97" fmla="*/ 112 h 162"/>
                <a:gd name="T98" fmla="*/ 132 w 152"/>
                <a:gd name="T99" fmla="*/ 126 h 162"/>
                <a:gd name="T100" fmla="*/ 151 w 152"/>
                <a:gd name="T101" fmla="*/ 117 h 162"/>
                <a:gd name="T102" fmla="*/ 142 w 152"/>
                <a:gd name="T103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42" y="103"/>
                  </a:moveTo>
                  <a:cubicBezTo>
                    <a:pt x="137" y="101"/>
                    <a:pt x="132" y="102"/>
                    <a:pt x="129" y="105"/>
                  </a:cubicBezTo>
                  <a:cubicBezTo>
                    <a:pt x="114" y="102"/>
                    <a:pt x="101" y="99"/>
                    <a:pt x="88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0" y="74"/>
                    <a:pt x="71" y="59"/>
                    <a:pt x="60" y="45"/>
                  </a:cubicBezTo>
                  <a:cubicBezTo>
                    <a:pt x="72" y="52"/>
                    <a:pt x="88" y="55"/>
                    <a:pt x="102" y="55"/>
                  </a:cubicBezTo>
                  <a:cubicBezTo>
                    <a:pt x="101" y="58"/>
                    <a:pt x="101" y="61"/>
                    <a:pt x="101" y="63"/>
                  </a:cubicBezTo>
                  <a:cubicBezTo>
                    <a:pt x="103" y="72"/>
                    <a:pt x="114" y="74"/>
                    <a:pt x="120" y="69"/>
                  </a:cubicBezTo>
                  <a:cubicBezTo>
                    <a:pt x="126" y="65"/>
                    <a:pt x="127" y="55"/>
                    <a:pt x="125" y="49"/>
                  </a:cubicBezTo>
                  <a:cubicBezTo>
                    <a:pt x="122" y="41"/>
                    <a:pt x="113" y="39"/>
                    <a:pt x="106" y="45"/>
                  </a:cubicBezTo>
                  <a:cubicBezTo>
                    <a:pt x="106" y="45"/>
                    <a:pt x="106" y="46"/>
                    <a:pt x="106" y="46"/>
                  </a:cubicBezTo>
                  <a:cubicBezTo>
                    <a:pt x="105" y="48"/>
                    <a:pt x="104" y="49"/>
                    <a:pt x="103" y="51"/>
                  </a:cubicBezTo>
                  <a:cubicBezTo>
                    <a:pt x="96" y="50"/>
                    <a:pt x="89" y="50"/>
                    <a:pt x="82" y="49"/>
                  </a:cubicBezTo>
                  <a:cubicBezTo>
                    <a:pt x="72" y="47"/>
                    <a:pt x="64" y="44"/>
                    <a:pt x="56" y="39"/>
                  </a:cubicBezTo>
                  <a:cubicBezTo>
                    <a:pt x="45" y="25"/>
                    <a:pt x="33" y="12"/>
                    <a:pt x="20" y="1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25" y="9"/>
                    <a:pt x="30" y="15"/>
                    <a:pt x="36" y="22"/>
                  </a:cubicBezTo>
                  <a:cubicBezTo>
                    <a:pt x="36" y="42"/>
                    <a:pt x="26" y="59"/>
                    <a:pt x="19" y="77"/>
                  </a:cubicBezTo>
                  <a:cubicBezTo>
                    <a:pt x="15" y="74"/>
                    <a:pt x="9" y="74"/>
                    <a:pt x="5" y="78"/>
                  </a:cubicBezTo>
                  <a:cubicBezTo>
                    <a:pt x="1" y="83"/>
                    <a:pt x="0" y="92"/>
                    <a:pt x="6" y="96"/>
                  </a:cubicBezTo>
                  <a:cubicBezTo>
                    <a:pt x="10" y="99"/>
                    <a:pt x="16" y="99"/>
                    <a:pt x="20" y="96"/>
                  </a:cubicBezTo>
                  <a:cubicBezTo>
                    <a:pt x="24" y="92"/>
                    <a:pt x="25" y="84"/>
                    <a:pt x="22" y="80"/>
                  </a:cubicBezTo>
                  <a:cubicBezTo>
                    <a:pt x="31" y="64"/>
                    <a:pt x="39" y="42"/>
                    <a:pt x="38" y="24"/>
                  </a:cubicBezTo>
                  <a:cubicBezTo>
                    <a:pt x="49" y="37"/>
                    <a:pt x="60" y="51"/>
                    <a:pt x="70" y="66"/>
                  </a:cubicBezTo>
                  <a:cubicBezTo>
                    <a:pt x="71" y="85"/>
                    <a:pt x="62" y="100"/>
                    <a:pt x="54" y="115"/>
                  </a:cubicBezTo>
                  <a:cubicBezTo>
                    <a:pt x="53" y="115"/>
                    <a:pt x="53" y="115"/>
                    <a:pt x="52" y="114"/>
                  </a:cubicBezTo>
                  <a:cubicBezTo>
                    <a:pt x="51" y="114"/>
                    <a:pt x="51" y="114"/>
                    <a:pt x="50" y="115"/>
                  </a:cubicBezTo>
                  <a:cubicBezTo>
                    <a:pt x="46" y="114"/>
                    <a:pt x="40" y="115"/>
                    <a:pt x="37" y="118"/>
                  </a:cubicBezTo>
                  <a:cubicBezTo>
                    <a:pt x="32" y="123"/>
                    <a:pt x="37" y="131"/>
                    <a:pt x="41" y="135"/>
                  </a:cubicBezTo>
                  <a:cubicBezTo>
                    <a:pt x="46" y="138"/>
                    <a:pt x="53" y="136"/>
                    <a:pt x="57" y="132"/>
                  </a:cubicBezTo>
                  <a:cubicBezTo>
                    <a:pt x="60" y="127"/>
                    <a:pt x="59" y="122"/>
                    <a:pt x="56" y="118"/>
                  </a:cubicBezTo>
                  <a:cubicBezTo>
                    <a:pt x="66" y="104"/>
                    <a:pt x="74" y="86"/>
                    <a:pt x="72" y="69"/>
                  </a:cubicBezTo>
                  <a:cubicBezTo>
                    <a:pt x="81" y="84"/>
                    <a:pt x="88" y="99"/>
                    <a:pt x="94" y="115"/>
                  </a:cubicBezTo>
                  <a:cubicBezTo>
                    <a:pt x="92" y="122"/>
                    <a:pt x="88" y="129"/>
                    <a:pt x="85" y="136"/>
                  </a:cubicBezTo>
                  <a:cubicBezTo>
                    <a:pt x="85" y="136"/>
                    <a:pt x="85" y="135"/>
                    <a:pt x="84" y="135"/>
                  </a:cubicBezTo>
                  <a:cubicBezTo>
                    <a:pt x="79" y="135"/>
                    <a:pt x="73" y="139"/>
                    <a:pt x="72" y="144"/>
                  </a:cubicBezTo>
                  <a:cubicBezTo>
                    <a:pt x="72" y="149"/>
                    <a:pt x="74" y="156"/>
                    <a:pt x="79" y="157"/>
                  </a:cubicBezTo>
                  <a:cubicBezTo>
                    <a:pt x="83" y="157"/>
                    <a:pt x="87" y="154"/>
                    <a:pt x="89" y="150"/>
                  </a:cubicBezTo>
                  <a:cubicBezTo>
                    <a:pt x="91" y="146"/>
                    <a:pt x="90" y="141"/>
                    <a:pt x="87" y="138"/>
                  </a:cubicBezTo>
                  <a:cubicBezTo>
                    <a:pt x="91" y="132"/>
                    <a:pt x="94" y="125"/>
                    <a:pt x="96" y="118"/>
                  </a:cubicBezTo>
                  <a:cubicBezTo>
                    <a:pt x="99" y="126"/>
                    <a:pt x="102" y="135"/>
                    <a:pt x="105" y="144"/>
                  </a:cubicBezTo>
                  <a:cubicBezTo>
                    <a:pt x="102" y="147"/>
                    <a:pt x="101" y="151"/>
                    <a:pt x="104" y="155"/>
                  </a:cubicBezTo>
                  <a:cubicBezTo>
                    <a:pt x="108" y="160"/>
                    <a:pt x="113" y="162"/>
                    <a:pt x="118" y="158"/>
                  </a:cubicBezTo>
                  <a:cubicBezTo>
                    <a:pt x="121" y="155"/>
                    <a:pt x="123" y="150"/>
                    <a:pt x="122" y="146"/>
                  </a:cubicBezTo>
                  <a:cubicBezTo>
                    <a:pt x="120" y="140"/>
                    <a:pt x="113" y="140"/>
                    <a:pt x="108" y="141"/>
                  </a:cubicBezTo>
                  <a:cubicBezTo>
                    <a:pt x="103" y="125"/>
                    <a:pt x="97" y="109"/>
                    <a:pt x="90" y="94"/>
                  </a:cubicBezTo>
                  <a:cubicBezTo>
                    <a:pt x="100" y="102"/>
                    <a:pt x="113" y="108"/>
                    <a:pt x="126" y="110"/>
                  </a:cubicBezTo>
                  <a:cubicBezTo>
                    <a:pt x="126" y="110"/>
                    <a:pt x="125" y="111"/>
                    <a:pt x="125" y="111"/>
                  </a:cubicBezTo>
                  <a:cubicBezTo>
                    <a:pt x="125" y="111"/>
                    <a:pt x="125" y="112"/>
                    <a:pt x="125" y="112"/>
                  </a:cubicBezTo>
                  <a:cubicBezTo>
                    <a:pt x="124" y="118"/>
                    <a:pt x="126" y="124"/>
                    <a:pt x="132" y="126"/>
                  </a:cubicBezTo>
                  <a:cubicBezTo>
                    <a:pt x="139" y="128"/>
                    <a:pt x="150" y="125"/>
                    <a:pt x="151" y="117"/>
                  </a:cubicBezTo>
                  <a:cubicBezTo>
                    <a:pt x="152" y="111"/>
                    <a:pt x="147" y="105"/>
                    <a:pt x="142" y="10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9"/>
            <p:cNvSpPr/>
            <p:nvPr/>
          </p:nvSpPr>
          <p:spPr bwMode="auto">
            <a:xfrm>
              <a:off x="1868517" y="538450"/>
              <a:ext cx="655638" cy="533400"/>
            </a:xfrm>
            <a:custGeom>
              <a:avLst/>
              <a:gdLst>
                <a:gd name="T0" fmla="*/ 237 w 239"/>
                <a:gd name="T1" fmla="*/ 42 h 194"/>
                <a:gd name="T2" fmla="*/ 188 w 239"/>
                <a:gd name="T3" fmla="*/ 43 h 194"/>
                <a:gd name="T4" fmla="*/ 153 w 239"/>
                <a:gd name="T5" fmla="*/ 64 h 194"/>
                <a:gd name="T6" fmla="*/ 140 w 239"/>
                <a:gd name="T7" fmla="*/ 1 h 194"/>
                <a:gd name="T8" fmla="*/ 137 w 239"/>
                <a:gd name="T9" fmla="*/ 1 h 194"/>
                <a:gd name="T10" fmla="*/ 143 w 239"/>
                <a:gd name="T11" fmla="*/ 79 h 194"/>
                <a:gd name="T12" fmla="*/ 143 w 239"/>
                <a:gd name="T13" fmla="*/ 81 h 194"/>
                <a:gd name="T14" fmla="*/ 142 w 239"/>
                <a:gd name="T15" fmla="*/ 82 h 194"/>
                <a:gd name="T16" fmla="*/ 115 w 239"/>
                <a:gd name="T17" fmla="*/ 115 h 194"/>
                <a:gd name="T18" fmla="*/ 83 w 239"/>
                <a:gd name="T19" fmla="*/ 147 h 194"/>
                <a:gd name="T20" fmla="*/ 1 w 239"/>
                <a:gd name="T21" fmla="*/ 192 h 194"/>
                <a:gd name="T22" fmla="*/ 1 w 239"/>
                <a:gd name="T23" fmla="*/ 194 h 194"/>
                <a:gd name="T24" fmla="*/ 81 w 239"/>
                <a:gd name="T25" fmla="*/ 155 h 194"/>
                <a:gd name="T26" fmla="*/ 116 w 239"/>
                <a:gd name="T27" fmla="*/ 120 h 194"/>
                <a:gd name="T28" fmla="*/ 145 w 239"/>
                <a:gd name="T29" fmla="*/ 83 h 194"/>
                <a:gd name="T30" fmla="*/ 146 w 239"/>
                <a:gd name="T31" fmla="*/ 83 h 194"/>
                <a:gd name="T32" fmla="*/ 146 w 239"/>
                <a:gd name="T33" fmla="*/ 83 h 194"/>
                <a:gd name="T34" fmla="*/ 147 w 239"/>
                <a:gd name="T35" fmla="*/ 81 h 194"/>
                <a:gd name="T36" fmla="*/ 200 w 239"/>
                <a:gd name="T37" fmla="*/ 79 h 194"/>
                <a:gd name="T38" fmla="*/ 239 w 239"/>
                <a:gd name="T39" fmla="*/ 44 h 194"/>
                <a:gd name="T40" fmla="*/ 237 w 239"/>
                <a:gd name="T41" fmla="*/ 4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194">
                  <a:moveTo>
                    <a:pt x="237" y="42"/>
                  </a:moveTo>
                  <a:cubicBezTo>
                    <a:pt x="223" y="34"/>
                    <a:pt x="202" y="38"/>
                    <a:pt x="188" y="43"/>
                  </a:cubicBezTo>
                  <a:cubicBezTo>
                    <a:pt x="175" y="47"/>
                    <a:pt x="163" y="55"/>
                    <a:pt x="153" y="64"/>
                  </a:cubicBezTo>
                  <a:cubicBezTo>
                    <a:pt x="158" y="42"/>
                    <a:pt x="154" y="15"/>
                    <a:pt x="140" y="1"/>
                  </a:cubicBezTo>
                  <a:cubicBezTo>
                    <a:pt x="139" y="0"/>
                    <a:pt x="138" y="0"/>
                    <a:pt x="137" y="1"/>
                  </a:cubicBezTo>
                  <a:cubicBezTo>
                    <a:pt x="123" y="22"/>
                    <a:pt x="123" y="62"/>
                    <a:pt x="143" y="79"/>
                  </a:cubicBezTo>
                  <a:cubicBezTo>
                    <a:pt x="143" y="80"/>
                    <a:pt x="143" y="80"/>
                    <a:pt x="143" y="81"/>
                  </a:cubicBezTo>
                  <a:cubicBezTo>
                    <a:pt x="142" y="81"/>
                    <a:pt x="142" y="82"/>
                    <a:pt x="142" y="82"/>
                  </a:cubicBezTo>
                  <a:cubicBezTo>
                    <a:pt x="133" y="93"/>
                    <a:pt x="125" y="104"/>
                    <a:pt x="115" y="115"/>
                  </a:cubicBezTo>
                  <a:cubicBezTo>
                    <a:pt x="105" y="126"/>
                    <a:pt x="94" y="137"/>
                    <a:pt x="83" y="147"/>
                  </a:cubicBezTo>
                  <a:cubicBezTo>
                    <a:pt x="58" y="169"/>
                    <a:pt x="32" y="183"/>
                    <a:pt x="1" y="192"/>
                  </a:cubicBezTo>
                  <a:cubicBezTo>
                    <a:pt x="0" y="192"/>
                    <a:pt x="0" y="194"/>
                    <a:pt x="1" y="194"/>
                  </a:cubicBezTo>
                  <a:cubicBezTo>
                    <a:pt x="31" y="192"/>
                    <a:pt x="59" y="173"/>
                    <a:pt x="81" y="155"/>
                  </a:cubicBezTo>
                  <a:cubicBezTo>
                    <a:pt x="93" y="144"/>
                    <a:pt x="105" y="132"/>
                    <a:pt x="116" y="120"/>
                  </a:cubicBezTo>
                  <a:cubicBezTo>
                    <a:pt x="126" y="109"/>
                    <a:pt x="137" y="97"/>
                    <a:pt x="145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2"/>
                    <a:pt x="146" y="81"/>
                    <a:pt x="147" y="81"/>
                  </a:cubicBezTo>
                  <a:cubicBezTo>
                    <a:pt x="164" y="87"/>
                    <a:pt x="183" y="86"/>
                    <a:pt x="200" y="79"/>
                  </a:cubicBezTo>
                  <a:cubicBezTo>
                    <a:pt x="215" y="73"/>
                    <a:pt x="233" y="60"/>
                    <a:pt x="239" y="44"/>
                  </a:cubicBezTo>
                  <a:cubicBezTo>
                    <a:pt x="239" y="43"/>
                    <a:pt x="238" y="42"/>
                    <a:pt x="237" y="4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30"/>
            <p:cNvSpPr/>
            <p:nvPr/>
          </p:nvSpPr>
          <p:spPr bwMode="auto">
            <a:xfrm>
              <a:off x="2449542" y="82837"/>
              <a:ext cx="693738" cy="965200"/>
            </a:xfrm>
            <a:custGeom>
              <a:avLst/>
              <a:gdLst>
                <a:gd name="T0" fmla="*/ 236 w 253"/>
                <a:gd name="T1" fmla="*/ 151 h 351"/>
                <a:gd name="T2" fmla="*/ 169 w 253"/>
                <a:gd name="T3" fmla="*/ 159 h 351"/>
                <a:gd name="T4" fmla="*/ 128 w 253"/>
                <a:gd name="T5" fmla="*/ 189 h 351"/>
                <a:gd name="T6" fmla="*/ 116 w 253"/>
                <a:gd name="T7" fmla="*/ 202 h 351"/>
                <a:gd name="T8" fmla="*/ 128 w 253"/>
                <a:gd name="T9" fmla="*/ 165 h 351"/>
                <a:gd name="T10" fmla="*/ 128 w 253"/>
                <a:gd name="T11" fmla="*/ 165 h 351"/>
                <a:gd name="T12" fmla="*/ 129 w 253"/>
                <a:gd name="T13" fmla="*/ 165 h 351"/>
                <a:gd name="T14" fmla="*/ 130 w 253"/>
                <a:gd name="T15" fmla="*/ 165 h 351"/>
                <a:gd name="T16" fmla="*/ 213 w 253"/>
                <a:gd name="T17" fmla="*/ 62 h 351"/>
                <a:gd name="T18" fmla="*/ 208 w 253"/>
                <a:gd name="T19" fmla="*/ 16 h 351"/>
                <a:gd name="T20" fmla="*/ 167 w 253"/>
                <a:gd name="T21" fmla="*/ 3 h 351"/>
                <a:gd name="T22" fmla="*/ 112 w 253"/>
                <a:gd name="T23" fmla="*/ 72 h 351"/>
                <a:gd name="T24" fmla="*/ 127 w 253"/>
                <a:gd name="T25" fmla="*/ 164 h 351"/>
                <a:gd name="T26" fmla="*/ 126 w 253"/>
                <a:gd name="T27" fmla="*/ 164 h 351"/>
                <a:gd name="T28" fmla="*/ 105 w 253"/>
                <a:gd name="T29" fmla="*/ 213 h 351"/>
                <a:gd name="T30" fmla="*/ 80 w 253"/>
                <a:gd name="T31" fmla="*/ 266 h 351"/>
                <a:gd name="T32" fmla="*/ 1 w 253"/>
                <a:gd name="T33" fmla="*/ 350 h 351"/>
                <a:gd name="T34" fmla="*/ 1 w 253"/>
                <a:gd name="T35" fmla="*/ 351 h 351"/>
                <a:gd name="T36" fmla="*/ 81 w 253"/>
                <a:gd name="T37" fmla="*/ 273 h 351"/>
                <a:gd name="T38" fmla="*/ 107 w 253"/>
                <a:gd name="T39" fmla="*/ 221 h 351"/>
                <a:gd name="T40" fmla="*/ 110 w 253"/>
                <a:gd name="T41" fmla="*/ 214 h 351"/>
                <a:gd name="T42" fmla="*/ 204 w 253"/>
                <a:gd name="T43" fmla="*/ 221 h 351"/>
                <a:gd name="T44" fmla="*/ 236 w 253"/>
                <a:gd name="T45" fmla="*/ 1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36" y="151"/>
                  </a:moveTo>
                  <a:cubicBezTo>
                    <a:pt x="222" y="129"/>
                    <a:pt x="184" y="150"/>
                    <a:pt x="169" y="159"/>
                  </a:cubicBezTo>
                  <a:cubicBezTo>
                    <a:pt x="154" y="167"/>
                    <a:pt x="140" y="177"/>
                    <a:pt x="128" y="189"/>
                  </a:cubicBezTo>
                  <a:cubicBezTo>
                    <a:pt x="124" y="193"/>
                    <a:pt x="119" y="197"/>
                    <a:pt x="116" y="202"/>
                  </a:cubicBezTo>
                  <a:cubicBezTo>
                    <a:pt x="121" y="190"/>
                    <a:pt x="125" y="178"/>
                    <a:pt x="128" y="165"/>
                  </a:cubicBezTo>
                  <a:cubicBezTo>
                    <a:pt x="128" y="165"/>
                    <a:pt x="128" y="165"/>
                    <a:pt x="128" y="165"/>
                  </a:cubicBezTo>
                  <a:cubicBezTo>
                    <a:pt x="128" y="165"/>
                    <a:pt x="129" y="165"/>
                    <a:pt x="129" y="165"/>
                  </a:cubicBezTo>
                  <a:cubicBezTo>
                    <a:pt x="129" y="165"/>
                    <a:pt x="130" y="165"/>
                    <a:pt x="130" y="165"/>
                  </a:cubicBezTo>
                  <a:cubicBezTo>
                    <a:pt x="168" y="139"/>
                    <a:pt x="203" y="108"/>
                    <a:pt x="213" y="62"/>
                  </a:cubicBezTo>
                  <a:cubicBezTo>
                    <a:pt x="216" y="47"/>
                    <a:pt x="216" y="30"/>
                    <a:pt x="208" y="16"/>
                  </a:cubicBezTo>
                  <a:cubicBezTo>
                    <a:pt x="199" y="2"/>
                    <a:pt x="182" y="0"/>
                    <a:pt x="167" y="3"/>
                  </a:cubicBezTo>
                  <a:cubicBezTo>
                    <a:pt x="133" y="8"/>
                    <a:pt x="117" y="42"/>
                    <a:pt x="112" y="72"/>
                  </a:cubicBezTo>
                  <a:cubicBezTo>
                    <a:pt x="107" y="101"/>
                    <a:pt x="108" y="139"/>
                    <a:pt x="127" y="164"/>
                  </a:cubicBezTo>
                  <a:cubicBezTo>
                    <a:pt x="126" y="164"/>
                    <a:pt x="126" y="164"/>
                    <a:pt x="126" y="164"/>
                  </a:cubicBezTo>
                  <a:cubicBezTo>
                    <a:pt x="118" y="180"/>
                    <a:pt x="112" y="197"/>
                    <a:pt x="105" y="213"/>
                  </a:cubicBezTo>
                  <a:cubicBezTo>
                    <a:pt x="98" y="231"/>
                    <a:pt x="90" y="249"/>
                    <a:pt x="80" y="266"/>
                  </a:cubicBezTo>
                  <a:cubicBezTo>
                    <a:pt x="61" y="301"/>
                    <a:pt x="34" y="328"/>
                    <a:pt x="1" y="350"/>
                  </a:cubicBezTo>
                  <a:cubicBezTo>
                    <a:pt x="0" y="350"/>
                    <a:pt x="1" y="351"/>
                    <a:pt x="1" y="351"/>
                  </a:cubicBezTo>
                  <a:cubicBezTo>
                    <a:pt x="36" y="335"/>
                    <a:pt x="62" y="305"/>
                    <a:pt x="81" y="273"/>
                  </a:cubicBezTo>
                  <a:cubicBezTo>
                    <a:pt x="91" y="257"/>
                    <a:pt x="100" y="239"/>
                    <a:pt x="107" y="221"/>
                  </a:cubicBezTo>
                  <a:cubicBezTo>
                    <a:pt x="108" y="219"/>
                    <a:pt x="109" y="216"/>
                    <a:pt x="110" y="214"/>
                  </a:cubicBezTo>
                  <a:cubicBezTo>
                    <a:pt x="136" y="233"/>
                    <a:pt x="176" y="233"/>
                    <a:pt x="204" y="221"/>
                  </a:cubicBezTo>
                  <a:cubicBezTo>
                    <a:pt x="229" y="211"/>
                    <a:pt x="253" y="178"/>
                    <a:pt x="236" y="15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31"/>
            <p:cNvSpPr/>
            <p:nvPr/>
          </p:nvSpPr>
          <p:spPr bwMode="auto">
            <a:xfrm flipH="1">
              <a:off x="2527329" y="1141700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33"/>
            <p:cNvSpPr/>
            <p:nvPr/>
          </p:nvSpPr>
          <p:spPr bwMode="auto">
            <a:xfrm>
              <a:off x="2362229" y="1071850"/>
              <a:ext cx="573088" cy="442913"/>
            </a:xfrm>
            <a:custGeom>
              <a:avLst/>
              <a:gdLst>
                <a:gd name="T0" fmla="*/ 186 w 209"/>
                <a:gd name="T1" fmla="*/ 57 h 161"/>
                <a:gd name="T2" fmla="*/ 162 w 209"/>
                <a:gd name="T3" fmla="*/ 69 h 161"/>
                <a:gd name="T4" fmla="*/ 144 w 209"/>
                <a:gd name="T5" fmla="*/ 86 h 161"/>
                <a:gd name="T6" fmla="*/ 82 w 209"/>
                <a:gd name="T7" fmla="*/ 35 h 161"/>
                <a:gd name="T8" fmla="*/ 2 w 209"/>
                <a:gd name="T9" fmla="*/ 0 h 161"/>
                <a:gd name="T10" fmla="*/ 1 w 209"/>
                <a:gd name="T11" fmla="*/ 2 h 161"/>
                <a:gd name="T12" fmla="*/ 29 w 209"/>
                <a:gd name="T13" fmla="*/ 17 h 161"/>
                <a:gd name="T14" fmla="*/ 71 w 209"/>
                <a:gd name="T15" fmla="*/ 34 h 161"/>
                <a:gd name="T16" fmla="*/ 110 w 209"/>
                <a:gd name="T17" fmla="*/ 59 h 161"/>
                <a:gd name="T18" fmla="*/ 142 w 209"/>
                <a:gd name="T19" fmla="*/ 89 h 161"/>
                <a:gd name="T20" fmla="*/ 142 w 209"/>
                <a:gd name="T21" fmla="*/ 89 h 161"/>
                <a:gd name="T22" fmla="*/ 141 w 209"/>
                <a:gd name="T23" fmla="*/ 91 h 161"/>
                <a:gd name="T24" fmla="*/ 140 w 209"/>
                <a:gd name="T25" fmla="*/ 148 h 161"/>
                <a:gd name="T26" fmla="*/ 166 w 209"/>
                <a:gd name="T27" fmla="*/ 131 h 161"/>
                <a:gd name="T28" fmla="*/ 187 w 209"/>
                <a:gd name="T29" fmla="*/ 118 h 161"/>
                <a:gd name="T30" fmla="*/ 187 w 209"/>
                <a:gd name="T31" fmla="*/ 92 h 161"/>
                <a:gd name="T32" fmla="*/ 186 w 209"/>
                <a:gd name="T33" fmla="*/ 5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61">
                  <a:moveTo>
                    <a:pt x="186" y="57"/>
                  </a:moveTo>
                  <a:cubicBezTo>
                    <a:pt x="177" y="57"/>
                    <a:pt x="168" y="64"/>
                    <a:pt x="162" y="69"/>
                  </a:cubicBezTo>
                  <a:cubicBezTo>
                    <a:pt x="156" y="74"/>
                    <a:pt x="149" y="80"/>
                    <a:pt x="144" y="86"/>
                  </a:cubicBezTo>
                  <a:cubicBezTo>
                    <a:pt x="129" y="65"/>
                    <a:pt x="105" y="48"/>
                    <a:pt x="82" y="35"/>
                  </a:cubicBezTo>
                  <a:cubicBezTo>
                    <a:pt x="57" y="21"/>
                    <a:pt x="28" y="14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9" y="9"/>
                    <a:pt x="19" y="13"/>
                    <a:pt x="29" y="17"/>
                  </a:cubicBezTo>
                  <a:cubicBezTo>
                    <a:pt x="43" y="22"/>
                    <a:pt x="58" y="27"/>
                    <a:pt x="71" y="34"/>
                  </a:cubicBezTo>
                  <a:cubicBezTo>
                    <a:pt x="85" y="41"/>
                    <a:pt x="98" y="49"/>
                    <a:pt x="110" y="59"/>
                  </a:cubicBezTo>
                  <a:cubicBezTo>
                    <a:pt x="122" y="68"/>
                    <a:pt x="131" y="79"/>
                    <a:pt x="142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1" y="90"/>
                    <a:pt x="141" y="90"/>
                    <a:pt x="141" y="91"/>
                  </a:cubicBezTo>
                  <a:cubicBezTo>
                    <a:pt x="133" y="109"/>
                    <a:pt x="125" y="132"/>
                    <a:pt x="140" y="148"/>
                  </a:cubicBezTo>
                  <a:cubicBezTo>
                    <a:pt x="152" y="161"/>
                    <a:pt x="166" y="144"/>
                    <a:pt x="166" y="131"/>
                  </a:cubicBezTo>
                  <a:cubicBezTo>
                    <a:pt x="175" y="131"/>
                    <a:pt x="182" y="125"/>
                    <a:pt x="187" y="118"/>
                  </a:cubicBezTo>
                  <a:cubicBezTo>
                    <a:pt x="192" y="111"/>
                    <a:pt x="194" y="99"/>
                    <a:pt x="187" y="92"/>
                  </a:cubicBezTo>
                  <a:cubicBezTo>
                    <a:pt x="197" y="83"/>
                    <a:pt x="209" y="57"/>
                    <a:pt x="186" y="5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34"/>
            <p:cNvSpPr/>
            <p:nvPr/>
          </p:nvSpPr>
          <p:spPr bwMode="auto">
            <a:xfrm>
              <a:off x="2440017" y="1141700"/>
              <a:ext cx="139700" cy="341313"/>
            </a:xfrm>
            <a:custGeom>
              <a:avLst/>
              <a:gdLst>
                <a:gd name="T0" fmla="*/ 35 w 51"/>
                <a:gd name="T1" fmla="*/ 2 h 124"/>
                <a:gd name="T2" fmla="*/ 34 w 51"/>
                <a:gd name="T3" fmla="*/ 0 h 124"/>
                <a:gd name="T4" fmla="*/ 32 w 51"/>
                <a:gd name="T5" fmla="*/ 2 h 124"/>
                <a:gd name="T6" fmla="*/ 2 w 51"/>
                <a:gd name="T7" fmla="*/ 58 h 124"/>
                <a:gd name="T8" fmla="*/ 13 w 51"/>
                <a:gd name="T9" fmla="*/ 122 h 124"/>
                <a:gd name="T10" fmla="*/ 16 w 51"/>
                <a:gd name="T11" fmla="*/ 121 h 124"/>
                <a:gd name="T12" fmla="*/ 48 w 51"/>
                <a:gd name="T13" fmla="*/ 65 h 124"/>
                <a:gd name="T14" fmla="*/ 35 w 51"/>
                <a:gd name="T15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124">
                  <a:moveTo>
                    <a:pt x="35" y="2"/>
                  </a:moveTo>
                  <a:cubicBezTo>
                    <a:pt x="35" y="1"/>
                    <a:pt x="35" y="0"/>
                    <a:pt x="34" y="0"/>
                  </a:cubicBezTo>
                  <a:cubicBezTo>
                    <a:pt x="32" y="0"/>
                    <a:pt x="32" y="1"/>
                    <a:pt x="32" y="2"/>
                  </a:cubicBezTo>
                  <a:cubicBezTo>
                    <a:pt x="13" y="14"/>
                    <a:pt x="5" y="37"/>
                    <a:pt x="2" y="58"/>
                  </a:cubicBezTo>
                  <a:cubicBezTo>
                    <a:pt x="0" y="79"/>
                    <a:pt x="1" y="105"/>
                    <a:pt x="13" y="122"/>
                  </a:cubicBezTo>
                  <a:cubicBezTo>
                    <a:pt x="14" y="124"/>
                    <a:pt x="17" y="122"/>
                    <a:pt x="16" y="121"/>
                  </a:cubicBezTo>
                  <a:cubicBezTo>
                    <a:pt x="34" y="109"/>
                    <a:pt x="44" y="85"/>
                    <a:pt x="48" y="65"/>
                  </a:cubicBezTo>
                  <a:cubicBezTo>
                    <a:pt x="51" y="46"/>
                    <a:pt x="50" y="17"/>
                    <a:pt x="35" y="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35"/>
            <p:cNvSpPr/>
            <p:nvPr/>
          </p:nvSpPr>
          <p:spPr bwMode="auto">
            <a:xfrm>
              <a:off x="2598767" y="1017875"/>
              <a:ext cx="309563" cy="195263"/>
            </a:xfrm>
            <a:custGeom>
              <a:avLst/>
              <a:gdLst>
                <a:gd name="T0" fmla="*/ 110 w 113"/>
                <a:gd name="T1" fmla="*/ 3 h 71"/>
                <a:gd name="T2" fmla="*/ 108 w 113"/>
                <a:gd name="T3" fmla="*/ 1 h 71"/>
                <a:gd name="T4" fmla="*/ 1 w 113"/>
                <a:gd name="T5" fmla="*/ 58 h 71"/>
                <a:gd name="T6" fmla="*/ 1 w 113"/>
                <a:gd name="T7" fmla="*/ 58 h 71"/>
                <a:gd name="T8" fmla="*/ 0 w 113"/>
                <a:gd name="T9" fmla="*/ 59 h 71"/>
                <a:gd name="T10" fmla="*/ 2 w 113"/>
                <a:gd name="T11" fmla="*/ 60 h 71"/>
                <a:gd name="T12" fmla="*/ 2 w 113"/>
                <a:gd name="T13" fmla="*/ 59 h 71"/>
                <a:gd name="T14" fmla="*/ 61 w 113"/>
                <a:gd name="T15" fmla="*/ 52 h 71"/>
                <a:gd name="T16" fmla="*/ 112 w 113"/>
                <a:gd name="T17" fmla="*/ 6 h 71"/>
                <a:gd name="T18" fmla="*/ 110 w 113"/>
                <a:gd name="T19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71">
                  <a:moveTo>
                    <a:pt x="110" y="3"/>
                  </a:moveTo>
                  <a:cubicBezTo>
                    <a:pt x="110" y="2"/>
                    <a:pt x="109" y="1"/>
                    <a:pt x="108" y="1"/>
                  </a:cubicBezTo>
                  <a:cubicBezTo>
                    <a:pt x="66" y="0"/>
                    <a:pt x="18" y="16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9"/>
                    <a:pt x="0" y="59"/>
                  </a:cubicBezTo>
                  <a:cubicBezTo>
                    <a:pt x="0" y="60"/>
                    <a:pt x="1" y="60"/>
                    <a:pt x="2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9" y="71"/>
                    <a:pt x="45" y="60"/>
                    <a:pt x="61" y="52"/>
                  </a:cubicBezTo>
                  <a:cubicBezTo>
                    <a:pt x="81" y="42"/>
                    <a:pt x="101" y="26"/>
                    <a:pt x="112" y="6"/>
                  </a:cubicBezTo>
                  <a:cubicBezTo>
                    <a:pt x="113" y="4"/>
                    <a:pt x="111" y="3"/>
                    <a:pt x="110" y="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36"/>
            <p:cNvSpPr/>
            <p:nvPr/>
          </p:nvSpPr>
          <p:spPr bwMode="auto">
            <a:xfrm>
              <a:off x="3232179" y="214600"/>
              <a:ext cx="239713" cy="363538"/>
            </a:xfrm>
            <a:custGeom>
              <a:avLst/>
              <a:gdLst>
                <a:gd name="T0" fmla="*/ 83 w 88"/>
                <a:gd name="T1" fmla="*/ 29 h 132"/>
                <a:gd name="T2" fmla="*/ 68 w 88"/>
                <a:gd name="T3" fmla="*/ 29 h 132"/>
                <a:gd name="T4" fmla="*/ 70 w 88"/>
                <a:gd name="T5" fmla="*/ 14 h 132"/>
                <a:gd name="T6" fmla="*/ 68 w 88"/>
                <a:gd name="T7" fmla="*/ 12 h 132"/>
                <a:gd name="T8" fmla="*/ 47 w 88"/>
                <a:gd name="T9" fmla="*/ 20 h 132"/>
                <a:gd name="T10" fmla="*/ 28 w 88"/>
                <a:gd name="T11" fmla="*/ 9 h 132"/>
                <a:gd name="T12" fmla="*/ 32 w 88"/>
                <a:gd name="T13" fmla="*/ 46 h 132"/>
                <a:gd name="T14" fmla="*/ 32 w 88"/>
                <a:gd name="T15" fmla="*/ 48 h 132"/>
                <a:gd name="T16" fmla="*/ 15 w 88"/>
                <a:gd name="T17" fmla="*/ 84 h 132"/>
                <a:gd name="T18" fmla="*/ 0 w 88"/>
                <a:gd name="T19" fmla="*/ 131 h 132"/>
                <a:gd name="T20" fmla="*/ 2 w 88"/>
                <a:gd name="T21" fmla="*/ 131 h 132"/>
                <a:gd name="T22" fmla="*/ 17 w 88"/>
                <a:gd name="T23" fmla="*/ 89 h 132"/>
                <a:gd name="T24" fmla="*/ 34 w 88"/>
                <a:gd name="T25" fmla="*/ 51 h 132"/>
                <a:gd name="T26" fmla="*/ 85 w 88"/>
                <a:gd name="T27" fmla="*/ 44 h 132"/>
                <a:gd name="T28" fmla="*/ 83 w 88"/>
                <a:gd name="T29" fmla="*/ 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3" y="29"/>
                  </a:moveTo>
                  <a:cubicBezTo>
                    <a:pt x="78" y="26"/>
                    <a:pt x="73" y="27"/>
                    <a:pt x="68" y="29"/>
                  </a:cubicBezTo>
                  <a:cubicBezTo>
                    <a:pt x="70" y="24"/>
                    <a:pt x="70" y="20"/>
                    <a:pt x="70" y="14"/>
                  </a:cubicBezTo>
                  <a:cubicBezTo>
                    <a:pt x="71" y="13"/>
                    <a:pt x="69" y="12"/>
                    <a:pt x="68" y="12"/>
                  </a:cubicBezTo>
                  <a:cubicBezTo>
                    <a:pt x="59" y="11"/>
                    <a:pt x="52" y="14"/>
                    <a:pt x="47" y="20"/>
                  </a:cubicBezTo>
                  <a:cubicBezTo>
                    <a:pt x="45" y="11"/>
                    <a:pt x="38" y="0"/>
                    <a:pt x="28" y="9"/>
                  </a:cubicBezTo>
                  <a:cubicBezTo>
                    <a:pt x="17" y="19"/>
                    <a:pt x="21" y="37"/>
                    <a:pt x="32" y="46"/>
                  </a:cubicBezTo>
                  <a:cubicBezTo>
                    <a:pt x="31" y="47"/>
                    <a:pt x="31" y="48"/>
                    <a:pt x="32" y="48"/>
                  </a:cubicBezTo>
                  <a:cubicBezTo>
                    <a:pt x="25" y="60"/>
                    <a:pt x="20" y="72"/>
                    <a:pt x="15" y="84"/>
                  </a:cubicBezTo>
                  <a:cubicBezTo>
                    <a:pt x="9" y="99"/>
                    <a:pt x="3" y="115"/>
                    <a:pt x="0" y="131"/>
                  </a:cubicBezTo>
                  <a:cubicBezTo>
                    <a:pt x="0" y="132"/>
                    <a:pt x="2" y="132"/>
                    <a:pt x="2" y="131"/>
                  </a:cubicBezTo>
                  <a:cubicBezTo>
                    <a:pt x="7" y="117"/>
                    <a:pt x="11" y="103"/>
                    <a:pt x="17" y="89"/>
                  </a:cubicBezTo>
                  <a:cubicBezTo>
                    <a:pt x="22" y="76"/>
                    <a:pt x="29" y="64"/>
                    <a:pt x="34" y="51"/>
                  </a:cubicBezTo>
                  <a:cubicBezTo>
                    <a:pt x="48" y="65"/>
                    <a:pt x="74" y="62"/>
                    <a:pt x="85" y="44"/>
                  </a:cubicBezTo>
                  <a:cubicBezTo>
                    <a:pt x="88" y="40"/>
                    <a:pt x="88" y="32"/>
                    <a:pt x="83" y="29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47"/>
            <p:cNvSpPr/>
            <p:nvPr/>
          </p:nvSpPr>
          <p:spPr bwMode="auto">
            <a:xfrm>
              <a:off x="3702079" y="-40988"/>
              <a:ext cx="417513" cy="514350"/>
            </a:xfrm>
            <a:custGeom>
              <a:avLst/>
              <a:gdLst>
                <a:gd name="T0" fmla="*/ 70 w 152"/>
                <a:gd name="T1" fmla="*/ 16 h 187"/>
                <a:gd name="T2" fmla="*/ 77 w 152"/>
                <a:gd name="T3" fmla="*/ 30 h 187"/>
                <a:gd name="T4" fmla="*/ 74 w 152"/>
                <a:gd name="T5" fmla="*/ 80 h 187"/>
                <a:gd name="T6" fmla="*/ 74 w 152"/>
                <a:gd name="T7" fmla="*/ 80 h 187"/>
                <a:gd name="T8" fmla="*/ 34 w 152"/>
                <a:gd name="T9" fmla="*/ 126 h 187"/>
                <a:gd name="T10" fmla="*/ 31 w 152"/>
                <a:gd name="T11" fmla="*/ 77 h 187"/>
                <a:gd name="T12" fmla="*/ 40 w 152"/>
                <a:gd name="T13" fmla="*/ 74 h 187"/>
                <a:gd name="T14" fmla="*/ 40 w 152"/>
                <a:gd name="T15" fmla="*/ 52 h 187"/>
                <a:gd name="T16" fmla="*/ 16 w 152"/>
                <a:gd name="T17" fmla="*/ 54 h 187"/>
                <a:gd name="T18" fmla="*/ 18 w 152"/>
                <a:gd name="T19" fmla="*/ 75 h 187"/>
                <a:gd name="T20" fmla="*/ 20 w 152"/>
                <a:gd name="T21" fmla="*/ 75 h 187"/>
                <a:gd name="T22" fmla="*/ 26 w 152"/>
                <a:gd name="T23" fmla="*/ 77 h 187"/>
                <a:gd name="T24" fmla="*/ 31 w 152"/>
                <a:gd name="T25" fmla="*/ 101 h 187"/>
                <a:gd name="T26" fmla="*/ 30 w 152"/>
                <a:gd name="T27" fmla="*/ 133 h 187"/>
                <a:gd name="T28" fmla="*/ 0 w 152"/>
                <a:gd name="T29" fmla="*/ 185 h 187"/>
                <a:gd name="T30" fmla="*/ 2 w 152"/>
                <a:gd name="T31" fmla="*/ 186 h 187"/>
                <a:gd name="T32" fmla="*/ 18 w 152"/>
                <a:gd name="T33" fmla="*/ 161 h 187"/>
                <a:gd name="T34" fmla="*/ 84 w 152"/>
                <a:gd name="T35" fmla="*/ 160 h 187"/>
                <a:gd name="T36" fmla="*/ 91 w 152"/>
                <a:gd name="T37" fmla="*/ 175 h 187"/>
                <a:gd name="T38" fmla="*/ 109 w 152"/>
                <a:gd name="T39" fmla="*/ 168 h 187"/>
                <a:gd name="T40" fmla="*/ 104 w 152"/>
                <a:gd name="T41" fmla="*/ 152 h 187"/>
                <a:gd name="T42" fmla="*/ 86 w 152"/>
                <a:gd name="T43" fmla="*/ 156 h 187"/>
                <a:gd name="T44" fmla="*/ 19 w 152"/>
                <a:gd name="T45" fmla="*/ 158 h 187"/>
                <a:gd name="T46" fmla="*/ 54 w 152"/>
                <a:gd name="T47" fmla="*/ 108 h 187"/>
                <a:gd name="T48" fmla="*/ 114 w 152"/>
                <a:gd name="T49" fmla="*/ 109 h 187"/>
                <a:gd name="T50" fmla="*/ 113 w 152"/>
                <a:gd name="T51" fmla="*/ 110 h 187"/>
                <a:gd name="T52" fmla="*/ 115 w 152"/>
                <a:gd name="T53" fmla="*/ 113 h 187"/>
                <a:gd name="T54" fmla="*/ 123 w 152"/>
                <a:gd name="T55" fmla="*/ 125 h 187"/>
                <a:gd name="T56" fmla="*/ 140 w 152"/>
                <a:gd name="T57" fmla="*/ 115 h 187"/>
                <a:gd name="T58" fmla="*/ 131 w 152"/>
                <a:gd name="T59" fmla="*/ 99 h 187"/>
                <a:gd name="T60" fmla="*/ 117 w 152"/>
                <a:gd name="T61" fmla="*/ 104 h 187"/>
                <a:gd name="T62" fmla="*/ 57 w 152"/>
                <a:gd name="T63" fmla="*/ 104 h 187"/>
                <a:gd name="T64" fmla="*/ 99 w 152"/>
                <a:gd name="T65" fmla="*/ 64 h 187"/>
                <a:gd name="T66" fmla="*/ 126 w 152"/>
                <a:gd name="T67" fmla="*/ 67 h 187"/>
                <a:gd name="T68" fmla="*/ 125 w 152"/>
                <a:gd name="T69" fmla="*/ 68 h 187"/>
                <a:gd name="T70" fmla="*/ 139 w 152"/>
                <a:gd name="T71" fmla="*/ 78 h 187"/>
                <a:gd name="T72" fmla="*/ 151 w 152"/>
                <a:gd name="T73" fmla="*/ 66 h 187"/>
                <a:gd name="T74" fmla="*/ 140 w 152"/>
                <a:gd name="T75" fmla="*/ 57 h 187"/>
                <a:gd name="T76" fmla="*/ 127 w 152"/>
                <a:gd name="T77" fmla="*/ 63 h 187"/>
                <a:gd name="T78" fmla="*/ 102 w 152"/>
                <a:gd name="T79" fmla="*/ 62 h 187"/>
                <a:gd name="T80" fmla="*/ 127 w 152"/>
                <a:gd name="T81" fmla="*/ 42 h 187"/>
                <a:gd name="T82" fmla="*/ 140 w 152"/>
                <a:gd name="T83" fmla="*/ 39 h 187"/>
                <a:gd name="T84" fmla="*/ 138 w 152"/>
                <a:gd name="T85" fmla="*/ 23 h 187"/>
                <a:gd name="T86" fmla="*/ 124 w 152"/>
                <a:gd name="T87" fmla="*/ 23 h 187"/>
                <a:gd name="T88" fmla="*/ 123 w 152"/>
                <a:gd name="T89" fmla="*/ 40 h 187"/>
                <a:gd name="T90" fmla="*/ 78 w 152"/>
                <a:gd name="T91" fmla="*/ 76 h 187"/>
                <a:gd name="T92" fmla="*/ 82 w 152"/>
                <a:gd name="T93" fmla="*/ 31 h 187"/>
                <a:gd name="T94" fmla="*/ 84 w 152"/>
                <a:gd name="T95" fmla="*/ 31 h 187"/>
                <a:gd name="T96" fmla="*/ 85 w 152"/>
                <a:gd name="T97" fmla="*/ 31 h 187"/>
                <a:gd name="T98" fmla="*/ 98 w 152"/>
                <a:gd name="T99" fmla="*/ 18 h 187"/>
                <a:gd name="T100" fmla="*/ 82 w 152"/>
                <a:gd name="T101" fmla="*/ 1 h 187"/>
                <a:gd name="T102" fmla="*/ 70 w 152"/>
                <a:gd name="T103" fmla="*/ 1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87">
                  <a:moveTo>
                    <a:pt x="70" y="16"/>
                  </a:moveTo>
                  <a:cubicBezTo>
                    <a:pt x="69" y="22"/>
                    <a:pt x="72" y="27"/>
                    <a:pt x="77" y="30"/>
                  </a:cubicBezTo>
                  <a:cubicBezTo>
                    <a:pt x="78" y="47"/>
                    <a:pt x="79" y="63"/>
                    <a:pt x="74" y="80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59" y="94"/>
                    <a:pt x="46" y="110"/>
                    <a:pt x="34" y="126"/>
                  </a:cubicBezTo>
                  <a:cubicBezTo>
                    <a:pt x="38" y="111"/>
                    <a:pt x="36" y="92"/>
                    <a:pt x="31" y="77"/>
                  </a:cubicBezTo>
                  <a:cubicBezTo>
                    <a:pt x="35" y="77"/>
                    <a:pt x="38" y="76"/>
                    <a:pt x="40" y="74"/>
                  </a:cubicBezTo>
                  <a:cubicBezTo>
                    <a:pt x="49" y="70"/>
                    <a:pt x="48" y="57"/>
                    <a:pt x="40" y="52"/>
                  </a:cubicBezTo>
                  <a:cubicBezTo>
                    <a:pt x="33" y="47"/>
                    <a:pt x="22" y="49"/>
                    <a:pt x="16" y="54"/>
                  </a:cubicBezTo>
                  <a:cubicBezTo>
                    <a:pt x="8" y="60"/>
                    <a:pt x="10" y="70"/>
                    <a:pt x="18" y="75"/>
                  </a:cubicBezTo>
                  <a:cubicBezTo>
                    <a:pt x="19" y="76"/>
                    <a:pt x="20" y="75"/>
                    <a:pt x="20" y="75"/>
                  </a:cubicBezTo>
                  <a:cubicBezTo>
                    <a:pt x="22" y="76"/>
                    <a:pt x="24" y="77"/>
                    <a:pt x="26" y="77"/>
                  </a:cubicBezTo>
                  <a:cubicBezTo>
                    <a:pt x="28" y="85"/>
                    <a:pt x="30" y="93"/>
                    <a:pt x="31" y="101"/>
                  </a:cubicBezTo>
                  <a:cubicBezTo>
                    <a:pt x="33" y="112"/>
                    <a:pt x="32" y="122"/>
                    <a:pt x="30" y="133"/>
                  </a:cubicBezTo>
                  <a:cubicBezTo>
                    <a:pt x="18" y="149"/>
                    <a:pt x="8" y="167"/>
                    <a:pt x="0" y="185"/>
                  </a:cubicBezTo>
                  <a:cubicBezTo>
                    <a:pt x="0" y="186"/>
                    <a:pt x="1" y="187"/>
                    <a:pt x="2" y="186"/>
                  </a:cubicBezTo>
                  <a:cubicBezTo>
                    <a:pt x="7" y="178"/>
                    <a:pt x="12" y="169"/>
                    <a:pt x="18" y="161"/>
                  </a:cubicBezTo>
                  <a:cubicBezTo>
                    <a:pt x="40" y="153"/>
                    <a:pt x="62" y="158"/>
                    <a:pt x="84" y="160"/>
                  </a:cubicBezTo>
                  <a:cubicBezTo>
                    <a:pt x="83" y="166"/>
                    <a:pt x="85" y="172"/>
                    <a:pt x="91" y="175"/>
                  </a:cubicBezTo>
                  <a:cubicBezTo>
                    <a:pt x="97" y="178"/>
                    <a:pt x="107" y="176"/>
                    <a:pt x="109" y="168"/>
                  </a:cubicBezTo>
                  <a:cubicBezTo>
                    <a:pt x="111" y="162"/>
                    <a:pt x="109" y="156"/>
                    <a:pt x="104" y="152"/>
                  </a:cubicBezTo>
                  <a:cubicBezTo>
                    <a:pt x="99" y="148"/>
                    <a:pt x="90" y="151"/>
                    <a:pt x="86" y="156"/>
                  </a:cubicBezTo>
                  <a:cubicBezTo>
                    <a:pt x="65" y="151"/>
                    <a:pt x="39" y="150"/>
                    <a:pt x="19" y="158"/>
                  </a:cubicBezTo>
                  <a:cubicBezTo>
                    <a:pt x="30" y="141"/>
                    <a:pt x="41" y="124"/>
                    <a:pt x="54" y="108"/>
                  </a:cubicBezTo>
                  <a:cubicBezTo>
                    <a:pt x="75" y="100"/>
                    <a:pt x="94" y="104"/>
                    <a:pt x="114" y="109"/>
                  </a:cubicBezTo>
                  <a:cubicBezTo>
                    <a:pt x="114" y="109"/>
                    <a:pt x="114" y="110"/>
                    <a:pt x="113" y="110"/>
                  </a:cubicBezTo>
                  <a:cubicBezTo>
                    <a:pt x="113" y="111"/>
                    <a:pt x="114" y="112"/>
                    <a:pt x="115" y="113"/>
                  </a:cubicBezTo>
                  <a:cubicBezTo>
                    <a:pt x="115" y="118"/>
                    <a:pt x="119" y="123"/>
                    <a:pt x="123" y="125"/>
                  </a:cubicBezTo>
                  <a:cubicBezTo>
                    <a:pt x="130" y="129"/>
                    <a:pt x="138" y="121"/>
                    <a:pt x="140" y="115"/>
                  </a:cubicBezTo>
                  <a:cubicBezTo>
                    <a:pt x="142" y="108"/>
                    <a:pt x="137" y="101"/>
                    <a:pt x="131" y="99"/>
                  </a:cubicBezTo>
                  <a:cubicBezTo>
                    <a:pt x="125" y="97"/>
                    <a:pt x="120" y="100"/>
                    <a:pt x="117" y="104"/>
                  </a:cubicBezTo>
                  <a:cubicBezTo>
                    <a:pt x="97" y="99"/>
                    <a:pt x="75" y="97"/>
                    <a:pt x="57" y="104"/>
                  </a:cubicBezTo>
                  <a:cubicBezTo>
                    <a:pt x="70" y="89"/>
                    <a:pt x="84" y="76"/>
                    <a:pt x="99" y="64"/>
                  </a:cubicBezTo>
                  <a:cubicBezTo>
                    <a:pt x="108" y="64"/>
                    <a:pt x="117" y="66"/>
                    <a:pt x="126" y="67"/>
                  </a:cubicBezTo>
                  <a:cubicBezTo>
                    <a:pt x="126" y="67"/>
                    <a:pt x="125" y="67"/>
                    <a:pt x="125" y="68"/>
                  </a:cubicBezTo>
                  <a:cubicBezTo>
                    <a:pt x="127" y="74"/>
                    <a:pt x="133" y="79"/>
                    <a:pt x="139" y="78"/>
                  </a:cubicBezTo>
                  <a:cubicBezTo>
                    <a:pt x="144" y="77"/>
                    <a:pt x="152" y="72"/>
                    <a:pt x="151" y="66"/>
                  </a:cubicBezTo>
                  <a:cubicBezTo>
                    <a:pt x="150" y="61"/>
                    <a:pt x="144" y="58"/>
                    <a:pt x="140" y="57"/>
                  </a:cubicBezTo>
                  <a:cubicBezTo>
                    <a:pt x="135" y="57"/>
                    <a:pt x="130" y="59"/>
                    <a:pt x="127" y="63"/>
                  </a:cubicBezTo>
                  <a:cubicBezTo>
                    <a:pt x="119" y="61"/>
                    <a:pt x="110" y="61"/>
                    <a:pt x="102" y="62"/>
                  </a:cubicBezTo>
                  <a:cubicBezTo>
                    <a:pt x="110" y="55"/>
                    <a:pt x="119" y="49"/>
                    <a:pt x="127" y="42"/>
                  </a:cubicBezTo>
                  <a:cubicBezTo>
                    <a:pt x="131" y="44"/>
                    <a:pt x="137" y="43"/>
                    <a:pt x="140" y="39"/>
                  </a:cubicBezTo>
                  <a:cubicBezTo>
                    <a:pt x="144" y="33"/>
                    <a:pt x="145" y="27"/>
                    <a:pt x="138" y="23"/>
                  </a:cubicBezTo>
                  <a:cubicBezTo>
                    <a:pt x="134" y="20"/>
                    <a:pt x="128" y="20"/>
                    <a:pt x="124" y="23"/>
                  </a:cubicBezTo>
                  <a:cubicBezTo>
                    <a:pt x="118" y="27"/>
                    <a:pt x="120" y="35"/>
                    <a:pt x="123" y="40"/>
                  </a:cubicBezTo>
                  <a:cubicBezTo>
                    <a:pt x="107" y="51"/>
                    <a:pt x="92" y="63"/>
                    <a:pt x="78" y="76"/>
                  </a:cubicBezTo>
                  <a:cubicBezTo>
                    <a:pt x="84" y="63"/>
                    <a:pt x="85" y="46"/>
                    <a:pt x="82" y="31"/>
                  </a:cubicBezTo>
                  <a:cubicBezTo>
                    <a:pt x="83" y="31"/>
                    <a:pt x="84" y="31"/>
                    <a:pt x="84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92" y="31"/>
                    <a:pt x="98" y="26"/>
                    <a:pt x="98" y="18"/>
                  </a:cubicBezTo>
                  <a:cubicBezTo>
                    <a:pt x="98" y="11"/>
                    <a:pt x="91" y="0"/>
                    <a:pt x="82" y="1"/>
                  </a:cubicBezTo>
                  <a:cubicBezTo>
                    <a:pt x="75" y="2"/>
                    <a:pt x="70" y="9"/>
                    <a:pt x="70" y="16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48"/>
            <p:cNvSpPr/>
            <p:nvPr/>
          </p:nvSpPr>
          <p:spPr bwMode="auto">
            <a:xfrm>
              <a:off x="2792442" y="628937"/>
              <a:ext cx="1028700" cy="658813"/>
            </a:xfrm>
            <a:custGeom>
              <a:avLst/>
              <a:gdLst>
                <a:gd name="T0" fmla="*/ 373 w 375"/>
                <a:gd name="T1" fmla="*/ 204 h 239"/>
                <a:gd name="T2" fmla="*/ 372 w 375"/>
                <a:gd name="T3" fmla="*/ 203 h 239"/>
                <a:gd name="T4" fmla="*/ 349 w 375"/>
                <a:gd name="T5" fmla="*/ 152 h 239"/>
                <a:gd name="T6" fmla="*/ 313 w 375"/>
                <a:gd name="T7" fmla="*/ 116 h 239"/>
                <a:gd name="T8" fmla="*/ 235 w 375"/>
                <a:gd name="T9" fmla="*/ 120 h 239"/>
                <a:gd name="T10" fmla="*/ 235 w 375"/>
                <a:gd name="T11" fmla="*/ 121 h 239"/>
                <a:gd name="T12" fmla="*/ 126 w 375"/>
                <a:gd name="T13" fmla="*/ 95 h 239"/>
                <a:gd name="T14" fmla="*/ 92 w 375"/>
                <a:gd name="T15" fmla="*/ 90 h 239"/>
                <a:gd name="T16" fmla="*/ 150 w 375"/>
                <a:gd name="T17" fmla="*/ 54 h 239"/>
                <a:gd name="T18" fmla="*/ 192 w 375"/>
                <a:gd name="T19" fmla="*/ 41 h 239"/>
                <a:gd name="T20" fmla="*/ 192 w 375"/>
                <a:gd name="T21" fmla="*/ 42 h 239"/>
                <a:gd name="T22" fmla="*/ 296 w 375"/>
                <a:gd name="T23" fmla="*/ 59 h 239"/>
                <a:gd name="T24" fmla="*/ 297 w 375"/>
                <a:gd name="T25" fmla="*/ 56 h 239"/>
                <a:gd name="T26" fmla="*/ 296 w 375"/>
                <a:gd name="T27" fmla="*/ 55 h 239"/>
                <a:gd name="T28" fmla="*/ 296 w 375"/>
                <a:gd name="T29" fmla="*/ 55 h 239"/>
                <a:gd name="T30" fmla="*/ 193 w 375"/>
                <a:gd name="T31" fmla="*/ 37 h 239"/>
                <a:gd name="T32" fmla="*/ 144 w 375"/>
                <a:gd name="T33" fmla="*/ 53 h 239"/>
                <a:gd name="T34" fmla="*/ 90 w 375"/>
                <a:gd name="T35" fmla="*/ 90 h 239"/>
                <a:gd name="T36" fmla="*/ 58 w 375"/>
                <a:gd name="T37" fmla="*/ 85 h 239"/>
                <a:gd name="T38" fmla="*/ 0 w 375"/>
                <a:gd name="T39" fmla="*/ 90 h 239"/>
                <a:gd name="T40" fmla="*/ 1 w 375"/>
                <a:gd name="T41" fmla="*/ 92 h 239"/>
                <a:gd name="T42" fmla="*/ 67 w 375"/>
                <a:gd name="T43" fmla="*/ 90 h 239"/>
                <a:gd name="T44" fmla="*/ 88 w 375"/>
                <a:gd name="T45" fmla="*/ 93 h 239"/>
                <a:gd name="T46" fmla="*/ 89 w 375"/>
                <a:gd name="T47" fmla="*/ 93 h 239"/>
                <a:gd name="T48" fmla="*/ 89 w 375"/>
                <a:gd name="T49" fmla="*/ 93 h 239"/>
                <a:gd name="T50" fmla="*/ 131 w 375"/>
                <a:gd name="T51" fmla="*/ 100 h 239"/>
                <a:gd name="T52" fmla="*/ 161 w 375"/>
                <a:gd name="T53" fmla="*/ 127 h 239"/>
                <a:gd name="T54" fmla="*/ 166 w 375"/>
                <a:gd name="T55" fmla="*/ 133 h 239"/>
                <a:gd name="T56" fmla="*/ 166 w 375"/>
                <a:gd name="T57" fmla="*/ 133 h 239"/>
                <a:gd name="T58" fmla="*/ 190 w 375"/>
                <a:gd name="T59" fmla="*/ 189 h 239"/>
                <a:gd name="T60" fmla="*/ 217 w 375"/>
                <a:gd name="T61" fmla="*/ 213 h 239"/>
                <a:gd name="T62" fmla="*/ 240 w 375"/>
                <a:gd name="T63" fmla="*/ 238 h 239"/>
                <a:gd name="T64" fmla="*/ 242 w 375"/>
                <a:gd name="T65" fmla="*/ 237 h 239"/>
                <a:gd name="T66" fmla="*/ 241 w 375"/>
                <a:gd name="T67" fmla="*/ 234 h 239"/>
                <a:gd name="T68" fmla="*/ 170 w 375"/>
                <a:gd name="T69" fmla="*/ 132 h 239"/>
                <a:gd name="T70" fmla="*/ 162 w 375"/>
                <a:gd name="T71" fmla="*/ 122 h 239"/>
                <a:gd name="T72" fmla="*/ 136 w 375"/>
                <a:gd name="T73" fmla="*/ 101 h 239"/>
                <a:gd name="T74" fmla="*/ 211 w 375"/>
                <a:gd name="T75" fmla="*/ 118 h 239"/>
                <a:gd name="T76" fmla="*/ 235 w 375"/>
                <a:gd name="T77" fmla="*/ 126 h 239"/>
                <a:gd name="T78" fmla="*/ 290 w 375"/>
                <a:gd name="T79" fmla="*/ 175 h 239"/>
                <a:gd name="T80" fmla="*/ 330 w 375"/>
                <a:gd name="T81" fmla="*/ 189 h 239"/>
                <a:gd name="T82" fmla="*/ 372 w 375"/>
                <a:gd name="T83" fmla="*/ 207 h 239"/>
                <a:gd name="T84" fmla="*/ 373 w 375"/>
                <a:gd name="T85" fmla="*/ 20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5" h="239">
                  <a:moveTo>
                    <a:pt x="373" y="204"/>
                  </a:moveTo>
                  <a:cubicBezTo>
                    <a:pt x="373" y="204"/>
                    <a:pt x="372" y="204"/>
                    <a:pt x="372" y="203"/>
                  </a:cubicBezTo>
                  <a:cubicBezTo>
                    <a:pt x="369" y="185"/>
                    <a:pt x="359" y="167"/>
                    <a:pt x="349" y="152"/>
                  </a:cubicBezTo>
                  <a:cubicBezTo>
                    <a:pt x="340" y="138"/>
                    <a:pt x="328" y="124"/>
                    <a:pt x="313" y="116"/>
                  </a:cubicBezTo>
                  <a:cubicBezTo>
                    <a:pt x="291" y="106"/>
                    <a:pt x="252" y="98"/>
                    <a:pt x="235" y="120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199" y="109"/>
                    <a:pt x="162" y="101"/>
                    <a:pt x="126" y="95"/>
                  </a:cubicBezTo>
                  <a:cubicBezTo>
                    <a:pt x="115" y="94"/>
                    <a:pt x="103" y="92"/>
                    <a:pt x="92" y="90"/>
                  </a:cubicBezTo>
                  <a:cubicBezTo>
                    <a:pt x="106" y="72"/>
                    <a:pt x="129" y="62"/>
                    <a:pt x="150" y="54"/>
                  </a:cubicBezTo>
                  <a:cubicBezTo>
                    <a:pt x="163" y="49"/>
                    <a:pt x="177" y="44"/>
                    <a:pt x="192" y="41"/>
                  </a:cubicBezTo>
                  <a:cubicBezTo>
                    <a:pt x="192" y="41"/>
                    <a:pt x="192" y="42"/>
                    <a:pt x="192" y="42"/>
                  </a:cubicBezTo>
                  <a:cubicBezTo>
                    <a:pt x="217" y="73"/>
                    <a:pt x="262" y="56"/>
                    <a:pt x="296" y="59"/>
                  </a:cubicBezTo>
                  <a:cubicBezTo>
                    <a:pt x="298" y="59"/>
                    <a:pt x="298" y="56"/>
                    <a:pt x="297" y="56"/>
                  </a:cubicBezTo>
                  <a:cubicBezTo>
                    <a:pt x="296" y="56"/>
                    <a:pt x="296" y="55"/>
                    <a:pt x="296" y="55"/>
                  </a:cubicBezTo>
                  <a:cubicBezTo>
                    <a:pt x="296" y="55"/>
                    <a:pt x="296" y="55"/>
                    <a:pt x="296" y="55"/>
                  </a:cubicBezTo>
                  <a:cubicBezTo>
                    <a:pt x="285" y="17"/>
                    <a:pt x="214" y="0"/>
                    <a:pt x="193" y="37"/>
                  </a:cubicBezTo>
                  <a:cubicBezTo>
                    <a:pt x="176" y="40"/>
                    <a:pt x="159" y="46"/>
                    <a:pt x="144" y="53"/>
                  </a:cubicBezTo>
                  <a:cubicBezTo>
                    <a:pt x="125" y="60"/>
                    <a:pt x="100" y="71"/>
                    <a:pt x="90" y="90"/>
                  </a:cubicBezTo>
                  <a:cubicBezTo>
                    <a:pt x="79" y="88"/>
                    <a:pt x="69" y="86"/>
                    <a:pt x="58" y="85"/>
                  </a:cubicBezTo>
                  <a:cubicBezTo>
                    <a:pt x="40" y="83"/>
                    <a:pt x="16" y="80"/>
                    <a:pt x="0" y="90"/>
                  </a:cubicBezTo>
                  <a:cubicBezTo>
                    <a:pt x="0" y="91"/>
                    <a:pt x="0" y="92"/>
                    <a:pt x="1" y="92"/>
                  </a:cubicBezTo>
                  <a:cubicBezTo>
                    <a:pt x="23" y="85"/>
                    <a:pt x="44" y="86"/>
                    <a:pt x="67" y="90"/>
                  </a:cubicBezTo>
                  <a:cubicBezTo>
                    <a:pt x="74" y="91"/>
                    <a:pt x="81" y="92"/>
                    <a:pt x="88" y="93"/>
                  </a:cubicBezTo>
                  <a:cubicBezTo>
                    <a:pt x="88" y="94"/>
                    <a:pt x="89" y="94"/>
                    <a:pt x="89" y="93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103" y="95"/>
                    <a:pt x="117" y="98"/>
                    <a:pt x="131" y="100"/>
                  </a:cubicBezTo>
                  <a:cubicBezTo>
                    <a:pt x="142" y="108"/>
                    <a:pt x="152" y="117"/>
                    <a:pt x="161" y="127"/>
                  </a:cubicBezTo>
                  <a:cubicBezTo>
                    <a:pt x="163" y="129"/>
                    <a:pt x="165" y="131"/>
                    <a:pt x="166" y="133"/>
                  </a:cubicBezTo>
                  <a:cubicBezTo>
                    <a:pt x="166" y="133"/>
                    <a:pt x="166" y="133"/>
                    <a:pt x="166" y="133"/>
                  </a:cubicBezTo>
                  <a:cubicBezTo>
                    <a:pt x="163" y="155"/>
                    <a:pt x="175" y="174"/>
                    <a:pt x="190" y="189"/>
                  </a:cubicBezTo>
                  <a:cubicBezTo>
                    <a:pt x="199" y="197"/>
                    <a:pt x="208" y="205"/>
                    <a:pt x="217" y="213"/>
                  </a:cubicBezTo>
                  <a:cubicBezTo>
                    <a:pt x="226" y="221"/>
                    <a:pt x="233" y="230"/>
                    <a:pt x="240" y="238"/>
                  </a:cubicBezTo>
                  <a:cubicBezTo>
                    <a:pt x="241" y="239"/>
                    <a:pt x="243" y="238"/>
                    <a:pt x="242" y="237"/>
                  </a:cubicBezTo>
                  <a:cubicBezTo>
                    <a:pt x="242" y="236"/>
                    <a:pt x="241" y="235"/>
                    <a:pt x="241" y="234"/>
                  </a:cubicBezTo>
                  <a:cubicBezTo>
                    <a:pt x="232" y="195"/>
                    <a:pt x="226" y="122"/>
                    <a:pt x="170" y="132"/>
                  </a:cubicBezTo>
                  <a:cubicBezTo>
                    <a:pt x="167" y="128"/>
                    <a:pt x="165" y="125"/>
                    <a:pt x="162" y="122"/>
                  </a:cubicBezTo>
                  <a:cubicBezTo>
                    <a:pt x="155" y="115"/>
                    <a:pt x="146" y="106"/>
                    <a:pt x="136" y="101"/>
                  </a:cubicBezTo>
                  <a:cubicBezTo>
                    <a:pt x="161" y="105"/>
                    <a:pt x="186" y="111"/>
                    <a:pt x="211" y="118"/>
                  </a:cubicBezTo>
                  <a:cubicBezTo>
                    <a:pt x="219" y="120"/>
                    <a:pt x="227" y="123"/>
                    <a:pt x="235" y="126"/>
                  </a:cubicBezTo>
                  <a:cubicBezTo>
                    <a:pt x="249" y="147"/>
                    <a:pt x="267" y="165"/>
                    <a:pt x="290" y="175"/>
                  </a:cubicBezTo>
                  <a:cubicBezTo>
                    <a:pt x="303" y="181"/>
                    <a:pt x="317" y="185"/>
                    <a:pt x="330" y="189"/>
                  </a:cubicBezTo>
                  <a:cubicBezTo>
                    <a:pt x="345" y="194"/>
                    <a:pt x="358" y="200"/>
                    <a:pt x="372" y="207"/>
                  </a:cubicBezTo>
                  <a:cubicBezTo>
                    <a:pt x="374" y="207"/>
                    <a:pt x="375" y="205"/>
                    <a:pt x="373" y="204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49"/>
            <p:cNvSpPr/>
            <p:nvPr/>
          </p:nvSpPr>
          <p:spPr bwMode="auto">
            <a:xfrm>
              <a:off x="3554442" y="470187"/>
              <a:ext cx="301625" cy="300038"/>
            </a:xfrm>
            <a:custGeom>
              <a:avLst/>
              <a:gdLst>
                <a:gd name="T0" fmla="*/ 63 w 110"/>
                <a:gd name="T1" fmla="*/ 38 h 109"/>
                <a:gd name="T2" fmla="*/ 0 w 110"/>
                <a:gd name="T3" fmla="*/ 5 h 109"/>
                <a:gd name="T4" fmla="*/ 0 w 110"/>
                <a:gd name="T5" fmla="*/ 5 h 109"/>
                <a:gd name="T6" fmla="*/ 64 w 110"/>
                <a:gd name="T7" fmla="*/ 45 h 109"/>
                <a:gd name="T8" fmla="*/ 106 w 110"/>
                <a:gd name="T9" fmla="*/ 107 h 109"/>
                <a:gd name="T10" fmla="*/ 109 w 110"/>
                <a:gd name="T11" fmla="*/ 105 h 109"/>
                <a:gd name="T12" fmla="*/ 63 w 110"/>
                <a:gd name="T13" fmla="*/ 3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09">
                  <a:moveTo>
                    <a:pt x="63" y="38"/>
                  </a:moveTo>
                  <a:cubicBezTo>
                    <a:pt x="47" y="21"/>
                    <a:pt x="25" y="0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7" y="7"/>
                    <a:pt x="47" y="25"/>
                    <a:pt x="64" y="45"/>
                  </a:cubicBezTo>
                  <a:cubicBezTo>
                    <a:pt x="80" y="64"/>
                    <a:pt x="93" y="85"/>
                    <a:pt x="106" y="107"/>
                  </a:cubicBezTo>
                  <a:cubicBezTo>
                    <a:pt x="107" y="109"/>
                    <a:pt x="110" y="107"/>
                    <a:pt x="109" y="105"/>
                  </a:cubicBezTo>
                  <a:cubicBezTo>
                    <a:pt x="96" y="82"/>
                    <a:pt x="81" y="59"/>
                    <a:pt x="63" y="38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50"/>
            <p:cNvSpPr/>
            <p:nvPr/>
          </p:nvSpPr>
          <p:spPr bwMode="auto">
            <a:xfrm>
              <a:off x="3795742" y="752763"/>
              <a:ext cx="211138" cy="212725"/>
            </a:xfrm>
            <a:custGeom>
              <a:avLst/>
              <a:gdLst>
                <a:gd name="T0" fmla="*/ 20 w 77"/>
                <a:gd name="T1" fmla="*/ 0 h 77"/>
                <a:gd name="T2" fmla="*/ 18 w 77"/>
                <a:gd name="T3" fmla="*/ 0 h 77"/>
                <a:gd name="T4" fmla="*/ 17 w 77"/>
                <a:gd name="T5" fmla="*/ 3 h 77"/>
                <a:gd name="T6" fmla="*/ 11 w 77"/>
                <a:gd name="T7" fmla="*/ 69 h 77"/>
                <a:gd name="T8" fmla="*/ 24 w 77"/>
                <a:gd name="T9" fmla="*/ 76 h 77"/>
                <a:gd name="T10" fmla="*/ 31 w 77"/>
                <a:gd name="T11" fmla="*/ 61 h 77"/>
                <a:gd name="T12" fmla="*/ 48 w 77"/>
                <a:gd name="T13" fmla="*/ 74 h 77"/>
                <a:gd name="T14" fmla="*/ 50 w 77"/>
                <a:gd name="T15" fmla="*/ 73 h 77"/>
                <a:gd name="T16" fmla="*/ 53 w 77"/>
                <a:gd name="T17" fmla="*/ 52 h 77"/>
                <a:gd name="T18" fmla="*/ 69 w 77"/>
                <a:gd name="T19" fmla="*/ 57 h 77"/>
                <a:gd name="T20" fmla="*/ 76 w 77"/>
                <a:gd name="T21" fmla="*/ 41 h 77"/>
                <a:gd name="T22" fmla="*/ 20 w 77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77">
                  <a:moveTo>
                    <a:pt x="20" y="0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17" y="1"/>
                    <a:pt x="16" y="2"/>
                    <a:pt x="17" y="3"/>
                  </a:cubicBezTo>
                  <a:cubicBezTo>
                    <a:pt x="8" y="23"/>
                    <a:pt x="0" y="49"/>
                    <a:pt x="11" y="69"/>
                  </a:cubicBezTo>
                  <a:cubicBezTo>
                    <a:pt x="14" y="74"/>
                    <a:pt x="19" y="77"/>
                    <a:pt x="24" y="76"/>
                  </a:cubicBezTo>
                  <a:cubicBezTo>
                    <a:pt x="30" y="74"/>
                    <a:pt x="31" y="67"/>
                    <a:pt x="31" y="61"/>
                  </a:cubicBezTo>
                  <a:cubicBezTo>
                    <a:pt x="35" y="67"/>
                    <a:pt x="41" y="72"/>
                    <a:pt x="48" y="74"/>
                  </a:cubicBezTo>
                  <a:cubicBezTo>
                    <a:pt x="49" y="75"/>
                    <a:pt x="50" y="74"/>
                    <a:pt x="50" y="73"/>
                  </a:cubicBezTo>
                  <a:cubicBezTo>
                    <a:pt x="53" y="66"/>
                    <a:pt x="54" y="59"/>
                    <a:pt x="53" y="52"/>
                  </a:cubicBezTo>
                  <a:cubicBezTo>
                    <a:pt x="58" y="56"/>
                    <a:pt x="63" y="59"/>
                    <a:pt x="69" y="57"/>
                  </a:cubicBezTo>
                  <a:cubicBezTo>
                    <a:pt x="76" y="55"/>
                    <a:pt x="77" y="46"/>
                    <a:pt x="76" y="41"/>
                  </a:cubicBezTo>
                  <a:cubicBezTo>
                    <a:pt x="74" y="14"/>
                    <a:pt x="41" y="4"/>
                    <a:pt x="20" y="0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65"/>
            <p:cNvSpPr/>
            <p:nvPr/>
          </p:nvSpPr>
          <p:spPr bwMode="auto">
            <a:xfrm>
              <a:off x="-142846" y="-69563"/>
              <a:ext cx="457200" cy="561975"/>
            </a:xfrm>
            <a:custGeom>
              <a:avLst/>
              <a:gdLst>
                <a:gd name="T0" fmla="*/ 164 w 167"/>
                <a:gd name="T1" fmla="*/ 42 h 204"/>
                <a:gd name="T2" fmla="*/ 141 w 167"/>
                <a:gd name="T3" fmla="*/ 36 h 204"/>
                <a:gd name="T4" fmla="*/ 136 w 167"/>
                <a:gd name="T5" fmla="*/ 54 h 204"/>
                <a:gd name="T6" fmla="*/ 137 w 167"/>
                <a:gd name="T7" fmla="*/ 55 h 204"/>
                <a:gd name="T8" fmla="*/ 138 w 167"/>
                <a:gd name="T9" fmla="*/ 56 h 204"/>
                <a:gd name="T10" fmla="*/ 101 w 167"/>
                <a:gd name="T11" fmla="*/ 82 h 204"/>
                <a:gd name="T12" fmla="*/ 110 w 167"/>
                <a:gd name="T13" fmla="*/ 26 h 204"/>
                <a:gd name="T14" fmla="*/ 124 w 167"/>
                <a:gd name="T15" fmla="*/ 16 h 204"/>
                <a:gd name="T16" fmla="*/ 118 w 167"/>
                <a:gd name="T17" fmla="*/ 3 h 204"/>
                <a:gd name="T18" fmla="*/ 103 w 167"/>
                <a:gd name="T19" fmla="*/ 10 h 204"/>
                <a:gd name="T20" fmla="*/ 106 w 167"/>
                <a:gd name="T21" fmla="*/ 23 h 204"/>
                <a:gd name="T22" fmla="*/ 102 w 167"/>
                <a:gd name="T23" fmla="*/ 54 h 204"/>
                <a:gd name="T24" fmla="*/ 88 w 167"/>
                <a:gd name="T25" fmla="*/ 33 h 204"/>
                <a:gd name="T26" fmla="*/ 87 w 167"/>
                <a:gd name="T27" fmla="*/ 19 h 204"/>
                <a:gd name="T28" fmla="*/ 74 w 167"/>
                <a:gd name="T29" fmla="*/ 14 h 204"/>
                <a:gd name="T30" fmla="*/ 69 w 167"/>
                <a:gd name="T31" fmla="*/ 30 h 204"/>
                <a:gd name="T32" fmla="*/ 85 w 167"/>
                <a:gd name="T33" fmla="*/ 37 h 204"/>
                <a:gd name="T34" fmla="*/ 85 w 167"/>
                <a:gd name="T35" fmla="*/ 36 h 204"/>
                <a:gd name="T36" fmla="*/ 101 w 167"/>
                <a:gd name="T37" fmla="*/ 58 h 204"/>
                <a:gd name="T38" fmla="*/ 87 w 167"/>
                <a:gd name="T39" fmla="*/ 114 h 204"/>
                <a:gd name="T40" fmla="*/ 57 w 167"/>
                <a:gd name="T41" fmla="*/ 63 h 204"/>
                <a:gd name="T42" fmla="*/ 55 w 167"/>
                <a:gd name="T43" fmla="*/ 47 h 204"/>
                <a:gd name="T44" fmla="*/ 37 w 167"/>
                <a:gd name="T45" fmla="*/ 48 h 204"/>
                <a:gd name="T46" fmla="*/ 36 w 167"/>
                <a:gd name="T47" fmla="*/ 67 h 204"/>
                <a:gd name="T48" fmla="*/ 51 w 167"/>
                <a:gd name="T49" fmla="*/ 68 h 204"/>
                <a:gd name="T50" fmla="*/ 54 w 167"/>
                <a:gd name="T51" fmla="*/ 68 h 204"/>
                <a:gd name="T52" fmla="*/ 55 w 167"/>
                <a:gd name="T53" fmla="*/ 67 h 204"/>
                <a:gd name="T54" fmla="*/ 85 w 167"/>
                <a:gd name="T55" fmla="*/ 118 h 204"/>
                <a:gd name="T56" fmla="*/ 58 w 167"/>
                <a:gd name="T57" fmla="*/ 174 h 204"/>
                <a:gd name="T58" fmla="*/ 27 w 167"/>
                <a:gd name="T59" fmla="*/ 114 h 204"/>
                <a:gd name="T60" fmla="*/ 22 w 167"/>
                <a:gd name="T61" fmla="*/ 97 h 204"/>
                <a:gd name="T62" fmla="*/ 5 w 167"/>
                <a:gd name="T63" fmla="*/ 100 h 204"/>
                <a:gd name="T64" fmla="*/ 9 w 167"/>
                <a:gd name="T65" fmla="*/ 120 h 204"/>
                <a:gd name="T66" fmla="*/ 24 w 167"/>
                <a:gd name="T67" fmla="*/ 118 h 204"/>
                <a:gd name="T68" fmla="*/ 57 w 167"/>
                <a:gd name="T69" fmla="*/ 176 h 204"/>
                <a:gd name="T70" fmla="*/ 43 w 167"/>
                <a:gd name="T71" fmla="*/ 203 h 204"/>
                <a:gd name="T72" fmla="*/ 44 w 167"/>
                <a:gd name="T73" fmla="*/ 204 h 204"/>
                <a:gd name="T74" fmla="*/ 75 w 167"/>
                <a:gd name="T75" fmla="*/ 152 h 204"/>
                <a:gd name="T76" fmla="*/ 102 w 167"/>
                <a:gd name="T77" fmla="*/ 135 h 204"/>
                <a:gd name="T78" fmla="*/ 126 w 167"/>
                <a:gd name="T79" fmla="*/ 128 h 204"/>
                <a:gd name="T80" fmla="*/ 130 w 167"/>
                <a:gd name="T81" fmla="*/ 132 h 204"/>
                <a:gd name="T82" fmla="*/ 131 w 167"/>
                <a:gd name="T83" fmla="*/ 134 h 204"/>
                <a:gd name="T84" fmla="*/ 151 w 167"/>
                <a:gd name="T85" fmla="*/ 125 h 204"/>
                <a:gd name="T86" fmla="*/ 141 w 167"/>
                <a:gd name="T87" fmla="*/ 103 h 204"/>
                <a:gd name="T88" fmla="*/ 121 w 167"/>
                <a:gd name="T89" fmla="*/ 114 h 204"/>
                <a:gd name="T90" fmla="*/ 123 w 167"/>
                <a:gd name="T91" fmla="*/ 123 h 204"/>
                <a:gd name="T92" fmla="*/ 79 w 167"/>
                <a:gd name="T93" fmla="*/ 145 h 204"/>
                <a:gd name="T94" fmla="*/ 99 w 167"/>
                <a:gd name="T95" fmla="*/ 88 h 204"/>
                <a:gd name="T96" fmla="*/ 100 w 167"/>
                <a:gd name="T97" fmla="*/ 88 h 204"/>
                <a:gd name="T98" fmla="*/ 142 w 167"/>
                <a:gd name="T99" fmla="*/ 60 h 204"/>
                <a:gd name="T100" fmla="*/ 157 w 167"/>
                <a:gd name="T101" fmla="*/ 60 h 204"/>
                <a:gd name="T102" fmla="*/ 164 w 167"/>
                <a:gd name="T103" fmla="*/ 4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7" h="204">
                  <a:moveTo>
                    <a:pt x="164" y="42"/>
                  </a:moveTo>
                  <a:cubicBezTo>
                    <a:pt x="161" y="33"/>
                    <a:pt x="148" y="33"/>
                    <a:pt x="141" y="36"/>
                  </a:cubicBezTo>
                  <a:cubicBezTo>
                    <a:pt x="135" y="40"/>
                    <a:pt x="133" y="48"/>
                    <a:pt x="136" y="54"/>
                  </a:cubicBezTo>
                  <a:cubicBezTo>
                    <a:pt x="136" y="54"/>
                    <a:pt x="136" y="54"/>
                    <a:pt x="137" y="55"/>
                  </a:cubicBezTo>
                  <a:cubicBezTo>
                    <a:pt x="137" y="55"/>
                    <a:pt x="137" y="56"/>
                    <a:pt x="138" y="56"/>
                  </a:cubicBezTo>
                  <a:cubicBezTo>
                    <a:pt x="124" y="61"/>
                    <a:pt x="110" y="71"/>
                    <a:pt x="101" y="82"/>
                  </a:cubicBezTo>
                  <a:cubicBezTo>
                    <a:pt x="105" y="63"/>
                    <a:pt x="108" y="45"/>
                    <a:pt x="110" y="26"/>
                  </a:cubicBezTo>
                  <a:cubicBezTo>
                    <a:pt x="116" y="25"/>
                    <a:pt x="124" y="23"/>
                    <a:pt x="124" y="16"/>
                  </a:cubicBezTo>
                  <a:cubicBezTo>
                    <a:pt x="125" y="11"/>
                    <a:pt x="122" y="6"/>
                    <a:pt x="118" y="3"/>
                  </a:cubicBezTo>
                  <a:cubicBezTo>
                    <a:pt x="111" y="0"/>
                    <a:pt x="106" y="4"/>
                    <a:pt x="103" y="10"/>
                  </a:cubicBezTo>
                  <a:cubicBezTo>
                    <a:pt x="100" y="15"/>
                    <a:pt x="102" y="20"/>
                    <a:pt x="106" y="23"/>
                  </a:cubicBezTo>
                  <a:cubicBezTo>
                    <a:pt x="105" y="33"/>
                    <a:pt x="103" y="44"/>
                    <a:pt x="102" y="54"/>
                  </a:cubicBezTo>
                  <a:cubicBezTo>
                    <a:pt x="98" y="47"/>
                    <a:pt x="93" y="39"/>
                    <a:pt x="88" y="33"/>
                  </a:cubicBezTo>
                  <a:cubicBezTo>
                    <a:pt x="90" y="29"/>
                    <a:pt x="90" y="23"/>
                    <a:pt x="87" y="19"/>
                  </a:cubicBezTo>
                  <a:cubicBezTo>
                    <a:pt x="84" y="15"/>
                    <a:pt x="79" y="12"/>
                    <a:pt x="74" y="14"/>
                  </a:cubicBezTo>
                  <a:cubicBezTo>
                    <a:pt x="68" y="16"/>
                    <a:pt x="67" y="25"/>
                    <a:pt x="69" y="30"/>
                  </a:cubicBezTo>
                  <a:cubicBezTo>
                    <a:pt x="71" y="36"/>
                    <a:pt x="79" y="39"/>
                    <a:pt x="85" y="37"/>
                  </a:cubicBezTo>
                  <a:cubicBezTo>
                    <a:pt x="85" y="37"/>
                    <a:pt x="85" y="37"/>
                    <a:pt x="85" y="36"/>
                  </a:cubicBezTo>
                  <a:cubicBezTo>
                    <a:pt x="91" y="43"/>
                    <a:pt x="96" y="50"/>
                    <a:pt x="101" y="58"/>
                  </a:cubicBezTo>
                  <a:cubicBezTo>
                    <a:pt x="98" y="77"/>
                    <a:pt x="93" y="96"/>
                    <a:pt x="87" y="114"/>
                  </a:cubicBezTo>
                  <a:cubicBezTo>
                    <a:pt x="84" y="95"/>
                    <a:pt x="71" y="77"/>
                    <a:pt x="57" y="63"/>
                  </a:cubicBezTo>
                  <a:cubicBezTo>
                    <a:pt x="60" y="57"/>
                    <a:pt x="59" y="52"/>
                    <a:pt x="55" y="47"/>
                  </a:cubicBezTo>
                  <a:cubicBezTo>
                    <a:pt x="50" y="43"/>
                    <a:pt x="41" y="43"/>
                    <a:pt x="37" y="48"/>
                  </a:cubicBezTo>
                  <a:cubicBezTo>
                    <a:pt x="32" y="53"/>
                    <a:pt x="29" y="63"/>
                    <a:pt x="36" y="67"/>
                  </a:cubicBezTo>
                  <a:cubicBezTo>
                    <a:pt x="40" y="70"/>
                    <a:pt x="46" y="70"/>
                    <a:pt x="51" y="68"/>
                  </a:cubicBezTo>
                  <a:cubicBezTo>
                    <a:pt x="52" y="69"/>
                    <a:pt x="53" y="69"/>
                    <a:pt x="54" y="68"/>
                  </a:cubicBezTo>
                  <a:cubicBezTo>
                    <a:pt x="54" y="68"/>
                    <a:pt x="54" y="67"/>
                    <a:pt x="55" y="67"/>
                  </a:cubicBezTo>
                  <a:cubicBezTo>
                    <a:pt x="68" y="82"/>
                    <a:pt x="81" y="97"/>
                    <a:pt x="85" y="118"/>
                  </a:cubicBezTo>
                  <a:cubicBezTo>
                    <a:pt x="78" y="138"/>
                    <a:pt x="68" y="156"/>
                    <a:pt x="58" y="174"/>
                  </a:cubicBezTo>
                  <a:cubicBezTo>
                    <a:pt x="56" y="153"/>
                    <a:pt x="42" y="130"/>
                    <a:pt x="27" y="114"/>
                  </a:cubicBezTo>
                  <a:cubicBezTo>
                    <a:pt x="30" y="108"/>
                    <a:pt x="27" y="100"/>
                    <a:pt x="22" y="97"/>
                  </a:cubicBezTo>
                  <a:cubicBezTo>
                    <a:pt x="16" y="94"/>
                    <a:pt x="9" y="96"/>
                    <a:pt x="5" y="100"/>
                  </a:cubicBezTo>
                  <a:cubicBezTo>
                    <a:pt x="0" y="106"/>
                    <a:pt x="3" y="115"/>
                    <a:pt x="9" y="120"/>
                  </a:cubicBezTo>
                  <a:cubicBezTo>
                    <a:pt x="14" y="124"/>
                    <a:pt x="21" y="123"/>
                    <a:pt x="24" y="118"/>
                  </a:cubicBezTo>
                  <a:cubicBezTo>
                    <a:pt x="37" y="137"/>
                    <a:pt x="52" y="153"/>
                    <a:pt x="57" y="176"/>
                  </a:cubicBezTo>
                  <a:cubicBezTo>
                    <a:pt x="52" y="185"/>
                    <a:pt x="47" y="194"/>
                    <a:pt x="43" y="203"/>
                  </a:cubicBezTo>
                  <a:cubicBezTo>
                    <a:pt x="42" y="204"/>
                    <a:pt x="43" y="204"/>
                    <a:pt x="44" y="204"/>
                  </a:cubicBezTo>
                  <a:cubicBezTo>
                    <a:pt x="56" y="188"/>
                    <a:pt x="66" y="170"/>
                    <a:pt x="75" y="152"/>
                  </a:cubicBezTo>
                  <a:cubicBezTo>
                    <a:pt x="84" y="145"/>
                    <a:pt x="92" y="139"/>
                    <a:pt x="102" y="135"/>
                  </a:cubicBezTo>
                  <a:cubicBezTo>
                    <a:pt x="110" y="132"/>
                    <a:pt x="118" y="131"/>
                    <a:pt x="126" y="128"/>
                  </a:cubicBezTo>
                  <a:cubicBezTo>
                    <a:pt x="127" y="130"/>
                    <a:pt x="129" y="131"/>
                    <a:pt x="130" y="132"/>
                  </a:cubicBezTo>
                  <a:cubicBezTo>
                    <a:pt x="130" y="133"/>
                    <a:pt x="130" y="133"/>
                    <a:pt x="131" y="134"/>
                  </a:cubicBezTo>
                  <a:cubicBezTo>
                    <a:pt x="139" y="138"/>
                    <a:pt x="149" y="135"/>
                    <a:pt x="151" y="125"/>
                  </a:cubicBezTo>
                  <a:cubicBezTo>
                    <a:pt x="152" y="117"/>
                    <a:pt x="148" y="107"/>
                    <a:pt x="141" y="103"/>
                  </a:cubicBezTo>
                  <a:cubicBezTo>
                    <a:pt x="133" y="99"/>
                    <a:pt x="121" y="104"/>
                    <a:pt x="121" y="114"/>
                  </a:cubicBezTo>
                  <a:cubicBezTo>
                    <a:pt x="121" y="117"/>
                    <a:pt x="122" y="120"/>
                    <a:pt x="123" y="123"/>
                  </a:cubicBezTo>
                  <a:cubicBezTo>
                    <a:pt x="108" y="126"/>
                    <a:pt x="90" y="134"/>
                    <a:pt x="79" y="145"/>
                  </a:cubicBezTo>
                  <a:cubicBezTo>
                    <a:pt x="87" y="127"/>
                    <a:pt x="94" y="107"/>
                    <a:pt x="99" y="88"/>
                  </a:cubicBezTo>
                  <a:cubicBezTo>
                    <a:pt x="99" y="88"/>
                    <a:pt x="100" y="88"/>
                    <a:pt x="100" y="88"/>
                  </a:cubicBezTo>
                  <a:cubicBezTo>
                    <a:pt x="112" y="74"/>
                    <a:pt x="126" y="68"/>
                    <a:pt x="142" y="60"/>
                  </a:cubicBezTo>
                  <a:cubicBezTo>
                    <a:pt x="146" y="63"/>
                    <a:pt x="152" y="63"/>
                    <a:pt x="157" y="60"/>
                  </a:cubicBezTo>
                  <a:cubicBezTo>
                    <a:pt x="163" y="56"/>
                    <a:pt x="167" y="48"/>
                    <a:pt x="164" y="42"/>
                  </a:cubicBezTo>
                  <a:close/>
                </a:path>
              </a:pathLst>
            </a:custGeom>
            <a:solidFill>
              <a:srgbClr val="21B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任意多边形 38"/>
            <p:cNvSpPr/>
            <p:nvPr/>
          </p:nvSpPr>
          <p:spPr bwMode="auto">
            <a:xfrm>
              <a:off x="-26273" y="434082"/>
              <a:ext cx="4349824" cy="682425"/>
            </a:xfrm>
            <a:custGeom>
              <a:avLst/>
              <a:gdLst>
                <a:gd name="connsiteX0" fmla="*/ 605014 w 4349824"/>
                <a:gd name="connsiteY0" fmla="*/ 946 h 682425"/>
                <a:gd name="connsiteX1" fmla="*/ 816050 w 4349824"/>
                <a:gd name="connsiteY1" fmla="*/ 38448 h 682425"/>
                <a:gd name="connsiteX2" fmla="*/ 1177825 w 4349824"/>
                <a:gd name="connsiteY2" fmla="*/ 225616 h 682425"/>
                <a:gd name="connsiteX3" fmla="*/ 1520415 w 4349824"/>
                <a:gd name="connsiteY3" fmla="*/ 448566 h 682425"/>
                <a:gd name="connsiteX4" fmla="*/ 1986338 w 4349824"/>
                <a:gd name="connsiteY4" fmla="*/ 652249 h 682425"/>
                <a:gd name="connsiteX5" fmla="*/ 2427594 w 4349824"/>
                <a:gd name="connsiteY5" fmla="*/ 624724 h 682425"/>
                <a:gd name="connsiteX6" fmla="*/ 3214181 w 4349824"/>
                <a:gd name="connsiteY6" fmla="*/ 173319 h 682425"/>
                <a:gd name="connsiteX7" fmla="*/ 3216921 w 4349824"/>
                <a:gd name="connsiteY7" fmla="*/ 170567 h 682425"/>
                <a:gd name="connsiteX8" fmla="*/ 3348476 w 4349824"/>
                <a:gd name="connsiteY8" fmla="*/ 104507 h 682425"/>
                <a:gd name="connsiteX9" fmla="*/ 3918546 w 4349824"/>
                <a:gd name="connsiteY9" fmla="*/ 38448 h 682425"/>
                <a:gd name="connsiteX10" fmla="*/ 4349824 w 4349824"/>
                <a:gd name="connsiteY10" fmla="*/ 178566 h 682425"/>
                <a:gd name="connsiteX11" fmla="*/ 4330039 w 4349824"/>
                <a:gd name="connsiteY11" fmla="*/ 184157 h 682425"/>
                <a:gd name="connsiteX12" fmla="*/ 4137803 w 4349824"/>
                <a:gd name="connsiteY12" fmla="*/ 101755 h 682425"/>
                <a:gd name="connsiteX13" fmla="*/ 3688325 w 4349824"/>
                <a:gd name="connsiteY13" fmla="*/ 43953 h 682425"/>
                <a:gd name="connsiteX14" fmla="*/ 3214181 w 4349824"/>
                <a:gd name="connsiteY14" fmla="*/ 184329 h 682425"/>
                <a:gd name="connsiteX15" fmla="*/ 2575593 w 4349824"/>
                <a:gd name="connsiteY15" fmla="*/ 583437 h 682425"/>
                <a:gd name="connsiteX16" fmla="*/ 1890413 w 4349824"/>
                <a:gd name="connsiteY16" fmla="*/ 643992 h 682425"/>
                <a:gd name="connsiteX17" fmla="*/ 1016123 w 4349824"/>
                <a:gd name="connsiteY17" fmla="*/ 143042 h 682425"/>
                <a:gd name="connsiteX18" fmla="*/ 769458 w 4349824"/>
                <a:gd name="connsiteY18" fmla="*/ 38448 h 682425"/>
                <a:gd name="connsiteX19" fmla="*/ 506348 w 4349824"/>
                <a:gd name="connsiteY19" fmla="*/ 13676 h 682425"/>
                <a:gd name="connsiteX20" fmla="*/ 2056 w 4349824"/>
                <a:gd name="connsiteY20" fmla="*/ 54963 h 682425"/>
                <a:gd name="connsiteX21" fmla="*/ 2056 w 4349824"/>
                <a:gd name="connsiteY21" fmla="*/ 49458 h 682425"/>
                <a:gd name="connsiteX22" fmla="*/ 4797 w 4349824"/>
                <a:gd name="connsiteY22" fmla="*/ 49458 h 682425"/>
                <a:gd name="connsiteX23" fmla="*/ 21241 w 4349824"/>
                <a:gd name="connsiteY23" fmla="*/ 49458 h 682425"/>
                <a:gd name="connsiteX24" fmla="*/ 385757 w 4349824"/>
                <a:gd name="connsiteY24" fmla="*/ 10923 h 682425"/>
                <a:gd name="connsiteX25" fmla="*/ 393979 w 4349824"/>
                <a:gd name="connsiteY25" fmla="*/ 10923 h 682425"/>
                <a:gd name="connsiteX26" fmla="*/ 605014 w 4349824"/>
                <a:gd name="connsiteY26" fmla="*/ 946 h 682425"/>
                <a:gd name="connsiteX27" fmla="*/ 605014 w 4404883"/>
                <a:gd name="connsiteY27" fmla="*/ 946 h 682425"/>
                <a:gd name="connsiteX28" fmla="*/ 605014 w 4404883"/>
                <a:gd name="connsiteY28" fmla="*/ 946 h 68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49824" h="682425">
                  <a:moveTo>
                    <a:pt x="605014" y="946"/>
                  </a:moveTo>
                  <a:cubicBezTo>
                    <a:pt x="675588" y="4042"/>
                    <a:pt x="746162" y="15052"/>
                    <a:pt x="816050" y="38448"/>
                  </a:cubicBezTo>
                  <a:cubicBezTo>
                    <a:pt x="944864" y="79735"/>
                    <a:pt x="1065456" y="151299"/>
                    <a:pt x="1177825" y="225616"/>
                  </a:cubicBezTo>
                  <a:cubicBezTo>
                    <a:pt x="1292935" y="297180"/>
                    <a:pt x="1405305" y="374250"/>
                    <a:pt x="1520415" y="448566"/>
                  </a:cubicBezTo>
                  <a:cubicBezTo>
                    <a:pt x="1665673" y="536645"/>
                    <a:pt x="1816413" y="621972"/>
                    <a:pt x="1986338" y="652249"/>
                  </a:cubicBezTo>
                  <a:cubicBezTo>
                    <a:pt x="2134336" y="682526"/>
                    <a:pt x="2282336" y="671516"/>
                    <a:pt x="2427594" y="624724"/>
                  </a:cubicBezTo>
                  <a:cubicBezTo>
                    <a:pt x="2718110" y="533893"/>
                    <a:pt x="2962034" y="335715"/>
                    <a:pt x="3214181" y="173319"/>
                  </a:cubicBezTo>
                  <a:lnTo>
                    <a:pt x="3216921" y="170567"/>
                  </a:lnTo>
                  <a:cubicBezTo>
                    <a:pt x="3258032" y="145794"/>
                    <a:pt x="3301884" y="118270"/>
                    <a:pt x="3348476" y="104507"/>
                  </a:cubicBezTo>
                  <a:cubicBezTo>
                    <a:pt x="3526623" y="30191"/>
                    <a:pt x="3723955" y="16428"/>
                    <a:pt x="3918546" y="38448"/>
                  </a:cubicBezTo>
                  <a:cubicBezTo>
                    <a:pt x="4072711" y="54963"/>
                    <a:pt x="4214544" y="108636"/>
                    <a:pt x="4349824" y="178566"/>
                  </a:cubicBezTo>
                  <a:lnTo>
                    <a:pt x="4330039" y="184157"/>
                  </a:lnTo>
                  <a:cubicBezTo>
                    <a:pt x="4267988" y="152676"/>
                    <a:pt x="4204266" y="124463"/>
                    <a:pt x="4137803" y="101755"/>
                  </a:cubicBezTo>
                  <a:cubicBezTo>
                    <a:pt x="3995286" y="52210"/>
                    <a:pt x="3839065" y="35696"/>
                    <a:pt x="3688325" y="43953"/>
                  </a:cubicBezTo>
                  <a:cubicBezTo>
                    <a:pt x="3521141" y="52210"/>
                    <a:pt x="3356698" y="96250"/>
                    <a:pt x="3214181" y="184329"/>
                  </a:cubicBezTo>
                  <a:cubicBezTo>
                    <a:pt x="3005886" y="324705"/>
                    <a:pt x="2805813" y="481596"/>
                    <a:pt x="2575593" y="583437"/>
                  </a:cubicBezTo>
                  <a:cubicBezTo>
                    <a:pt x="2359076" y="682526"/>
                    <a:pt x="2120633" y="715556"/>
                    <a:pt x="1890413" y="643992"/>
                  </a:cubicBezTo>
                  <a:cubicBezTo>
                    <a:pt x="1567007" y="544903"/>
                    <a:pt x="1309380" y="302685"/>
                    <a:pt x="1016123" y="143042"/>
                  </a:cubicBezTo>
                  <a:cubicBezTo>
                    <a:pt x="936642" y="101755"/>
                    <a:pt x="857161" y="60468"/>
                    <a:pt x="769458" y="38448"/>
                  </a:cubicBezTo>
                  <a:cubicBezTo>
                    <a:pt x="684495" y="16428"/>
                    <a:pt x="596792" y="10923"/>
                    <a:pt x="506348" y="13676"/>
                  </a:cubicBezTo>
                  <a:cubicBezTo>
                    <a:pt x="339164" y="21933"/>
                    <a:pt x="171981" y="54963"/>
                    <a:pt x="2056" y="54963"/>
                  </a:cubicBezTo>
                  <a:cubicBezTo>
                    <a:pt x="-685" y="54963"/>
                    <a:pt x="-685" y="49458"/>
                    <a:pt x="2056" y="49458"/>
                  </a:cubicBezTo>
                  <a:lnTo>
                    <a:pt x="4797" y="49458"/>
                  </a:lnTo>
                  <a:lnTo>
                    <a:pt x="21241" y="49458"/>
                  </a:lnTo>
                  <a:cubicBezTo>
                    <a:pt x="144573" y="43953"/>
                    <a:pt x="265165" y="24686"/>
                    <a:pt x="385757" y="10923"/>
                  </a:cubicBezTo>
                  <a:lnTo>
                    <a:pt x="393979" y="10923"/>
                  </a:lnTo>
                  <a:cubicBezTo>
                    <a:pt x="463867" y="2666"/>
                    <a:pt x="534441" y="-2151"/>
                    <a:pt x="605014" y="946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45"/>
            <p:cNvSpPr/>
            <p:nvPr/>
          </p:nvSpPr>
          <p:spPr bwMode="auto">
            <a:xfrm rot="3230110">
              <a:off x="4294487" y="304051"/>
              <a:ext cx="135547" cy="325921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45"/>
            <p:cNvSpPr/>
            <p:nvPr/>
          </p:nvSpPr>
          <p:spPr bwMode="auto">
            <a:xfrm rot="11310777">
              <a:off x="4106243" y="547734"/>
              <a:ext cx="135547" cy="325921"/>
            </a:xfrm>
            <a:custGeom>
              <a:avLst/>
              <a:gdLst>
                <a:gd name="T0" fmla="*/ 16 w 52"/>
                <a:gd name="T1" fmla="*/ 2 h 124"/>
                <a:gd name="T2" fmla="*/ 13 w 52"/>
                <a:gd name="T3" fmla="*/ 3 h 124"/>
                <a:gd name="T4" fmla="*/ 35 w 52"/>
                <a:gd name="T5" fmla="*/ 123 h 124"/>
                <a:gd name="T6" fmla="*/ 35 w 52"/>
                <a:gd name="T7" fmla="*/ 123 h 124"/>
                <a:gd name="T8" fmla="*/ 36 w 52"/>
                <a:gd name="T9" fmla="*/ 123 h 124"/>
                <a:gd name="T10" fmla="*/ 36 w 52"/>
                <a:gd name="T11" fmla="*/ 122 h 124"/>
                <a:gd name="T12" fmla="*/ 36 w 52"/>
                <a:gd name="T13" fmla="*/ 122 h 124"/>
                <a:gd name="T14" fmla="*/ 47 w 52"/>
                <a:gd name="T15" fmla="*/ 64 h 124"/>
                <a:gd name="T16" fmla="*/ 19 w 52"/>
                <a:gd name="T17" fmla="*/ 1 h 124"/>
                <a:gd name="T18" fmla="*/ 16 w 52"/>
                <a:gd name="T1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6" y="2"/>
                  </a:moveTo>
                  <a:cubicBezTo>
                    <a:pt x="15" y="2"/>
                    <a:pt x="14" y="2"/>
                    <a:pt x="13" y="3"/>
                  </a:cubicBezTo>
                  <a:cubicBezTo>
                    <a:pt x="0" y="43"/>
                    <a:pt x="0" y="94"/>
                    <a:pt x="35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35" y="123"/>
                    <a:pt x="36" y="123"/>
                  </a:cubicBezTo>
                  <a:cubicBezTo>
                    <a:pt x="36" y="124"/>
                    <a:pt x="37" y="123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52" y="109"/>
                    <a:pt x="50" y="81"/>
                    <a:pt x="47" y="64"/>
                  </a:cubicBezTo>
                  <a:cubicBezTo>
                    <a:pt x="44" y="42"/>
                    <a:pt x="35" y="18"/>
                    <a:pt x="19" y="1"/>
                  </a:cubicBezTo>
                  <a:cubicBezTo>
                    <a:pt x="18" y="0"/>
                    <a:pt x="16" y="1"/>
                    <a:pt x="16" y="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" name="组合 41"/>
          <p:cNvGrpSpPr/>
          <p:nvPr userDrawn="1"/>
        </p:nvGrpSpPr>
        <p:grpSpPr>
          <a:xfrm>
            <a:off x="7188456" y="4356598"/>
            <a:ext cx="1955544" cy="788490"/>
            <a:chOff x="2139509" y="1743868"/>
            <a:chExt cx="4107744" cy="1655763"/>
          </a:xfrm>
        </p:grpSpPr>
        <p:sp>
          <p:nvSpPr>
            <p:cNvPr id="43" name="Freeform 5"/>
            <p:cNvSpPr/>
            <p:nvPr/>
          </p:nvSpPr>
          <p:spPr bwMode="auto">
            <a:xfrm flipH="1">
              <a:off x="3503171" y="2353468"/>
              <a:ext cx="347663" cy="338138"/>
            </a:xfrm>
            <a:custGeom>
              <a:avLst/>
              <a:gdLst>
                <a:gd name="T0" fmla="*/ 108 w 127"/>
                <a:gd name="T1" fmla="*/ 24 h 123"/>
                <a:gd name="T2" fmla="*/ 57 w 127"/>
                <a:gd name="T3" fmla="*/ 2 h 123"/>
                <a:gd name="T4" fmla="*/ 18 w 127"/>
                <a:gd name="T5" fmla="*/ 17 h 123"/>
                <a:gd name="T6" fmla="*/ 2 w 127"/>
                <a:gd name="T7" fmla="*/ 53 h 123"/>
                <a:gd name="T8" fmla="*/ 11 w 127"/>
                <a:gd name="T9" fmla="*/ 97 h 123"/>
                <a:gd name="T10" fmla="*/ 43 w 127"/>
                <a:gd name="T11" fmla="*/ 121 h 123"/>
                <a:gd name="T12" fmla="*/ 64 w 127"/>
                <a:gd name="T13" fmla="*/ 101 h 123"/>
                <a:gd name="T14" fmla="*/ 94 w 127"/>
                <a:gd name="T15" fmla="*/ 75 h 123"/>
                <a:gd name="T16" fmla="*/ 124 w 127"/>
                <a:gd name="T17" fmla="*/ 69 h 123"/>
                <a:gd name="T18" fmla="*/ 108 w 127"/>
                <a:gd name="T19" fmla="*/ 2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23">
                  <a:moveTo>
                    <a:pt x="108" y="24"/>
                  </a:moveTo>
                  <a:cubicBezTo>
                    <a:pt x="96" y="10"/>
                    <a:pt x="75" y="4"/>
                    <a:pt x="57" y="2"/>
                  </a:cubicBezTo>
                  <a:cubicBezTo>
                    <a:pt x="43" y="0"/>
                    <a:pt x="22" y="2"/>
                    <a:pt x="18" y="17"/>
                  </a:cubicBezTo>
                  <a:cubicBezTo>
                    <a:pt x="9" y="25"/>
                    <a:pt x="4" y="46"/>
                    <a:pt x="2" y="53"/>
                  </a:cubicBezTo>
                  <a:cubicBezTo>
                    <a:pt x="0" y="69"/>
                    <a:pt x="1" y="84"/>
                    <a:pt x="11" y="97"/>
                  </a:cubicBezTo>
                  <a:cubicBezTo>
                    <a:pt x="18" y="107"/>
                    <a:pt x="29" y="119"/>
                    <a:pt x="43" y="121"/>
                  </a:cubicBezTo>
                  <a:cubicBezTo>
                    <a:pt x="55" y="123"/>
                    <a:pt x="61" y="111"/>
                    <a:pt x="64" y="101"/>
                  </a:cubicBezTo>
                  <a:cubicBezTo>
                    <a:pt x="81" y="111"/>
                    <a:pt x="97" y="94"/>
                    <a:pt x="94" y="75"/>
                  </a:cubicBezTo>
                  <a:cubicBezTo>
                    <a:pt x="105" y="83"/>
                    <a:pt x="121" y="85"/>
                    <a:pt x="124" y="69"/>
                  </a:cubicBezTo>
                  <a:cubicBezTo>
                    <a:pt x="127" y="53"/>
                    <a:pt x="119" y="34"/>
                    <a:pt x="108" y="24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9"/>
            <p:cNvSpPr/>
            <p:nvPr/>
          </p:nvSpPr>
          <p:spPr bwMode="auto">
            <a:xfrm flipH="1">
              <a:off x="2139509" y="1970880"/>
              <a:ext cx="381000" cy="493713"/>
            </a:xfrm>
            <a:custGeom>
              <a:avLst/>
              <a:gdLst>
                <a:gd name="T0" fmla="*/ 44 w 139"/>
                <a:gd name="T1" fmla="*/ 21 h 179"/>
                <a:gd name="T2" fmla="*/ 20 w 139"/>
                <a:gd name="T3" fmla="*/ 0 h 179"/>
                <a:gd name="T4" fmla="*/ 4 w 139"/>
                <a:gd name="T5" fmla="*/ 20 h 179"/>
                <a:gd name="T6" fmla="*/ 7 w 139"/>
                <a:gd name="T7" fmla="*/ 65 h 179"/>
                <a:gd name="T8" fmla="*/ 29 w 139"/>
                <a:gd name="T9" fmla="*/ 120 h 179"/>
                <a:gd name="T10" fmla="*/ 30 w 139"/>
                <a:gd name="T11" fmla="*/ 120 h 179"/>
                <a:gd name="T12" fmla="*/ 30 w 139"/>
                <a:gd name="T13" fmla="*/ 119 h 179"/>
                <a:gd name="T14" fmla="*/ 129 w 139"/>
                <a:gd name="T15" fmla="*/ 150 h 179"/>
                <a:gd name="T16" fmla="*/ 126 w 139"/>
                <a:gd name="T17" fmla="*/ 117 h 179"/>
                <a:gd name="T18" fmla="*/ 126 w 139"/>
                <a:gd name="T19" fmla="*/ 108 h 179"/>
                <a:gd name="T20" fmla="*/ 126 w 139"/>
                <a:gd name="T21" fmla="*/ 95 h 179"/>
                <a:gd name="T22" fmla="*/ 111 w 139"/>
                <a:gd name="T23" fmla="*/ 77 h 179"/>
                <a:gd name="T24" fmla="*/ 111 w 139"/>
                <a:gd name="T25" fmla="*/ 77 h 179"/>
                <a:gd name="T26" fmla="*/ 86 w 139"/>
                <a:gd name="T27" fmla="*/ 46 h 179"/>
                <a:gd name="T28" fmla="*/ 77 w 139"/>
                <a:gd name="T29" fmla="*/ 17 h 179"/>
                <a:gd name="T30" fmla="*/ 44 w 139"/>
                <a:gd name="T31" fmla="*/ 2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179">
                  <a:moveTo>
                    <a:pt x="44" y="21"/>
                  </a:moveTo>
                  <a:cubicBezTo>
                    <a:pt x="38" y="12"/>
                    <a:pt x="31" y="0"/>
                    <a:pt x="20" y="0"/>
                  </a:cubicBezTo>
                  <a:cubicBezTo>
                    <a:pt x="10" y="0"/>
                    <a:pt x="6" y="12"/>
                    <a:pt x="4" y="20"/>
                  </a:cubicBezTo>
                  <a:cubicBezTo>
                    <a:pt x="0" y="35"/>
                    <a:pt x="3" y="51"/>
                    <a:pt x="7" y="65"/>
                  </a:cubicBezTo>
                  <a:cubicBezTo>
                    <a:pt x="14" y="83"/>
                    <a:pt x="26" y="100"/>
                    <a:pt x="29" y="120"/>
                  </a:cubicBezTo>
                  <a:cubicBezTo>
                    <a:pt x="29" y="120"/>
                    <a:pt x="30" y="120"/>
                    <a:pt x="30" y="120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48" y="145"/>
                    <a:pt x="100" y="179"/>
                    <a:pt x="129" y="150"/>
                  </a:cubicBezTo>
                  <a:cubicBezTo>
                    <a:pt x="139" y="140"/>
                    <a:pt x="134" y="126"/>
                    <a:pt x="126" y="117"/>
                  </a:cubicBezTo>
                  <a:cubicBezTo>
                    <a:pt x="122" y="113"/>
                    <a:pt x="124" y="112"/>
                    <a:pt x="126" y="108"/>
                  </a:cubicBezTo>
                  <a:cubicBezTo>
                    <a:pt x="127" y="104"/>
                    <a:pt x="127" y="99"/>
                    <a:pt x="126" y="95"/>
                  </a:cubicBezTo>
                  <a:cubicBezTo>
                    <a:pt x="125" y="88"/>
                    <a:pt x="118" y="80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4" y="64"/>
                    <a:pt x="100" y="44"/>
                    <a:pt x="86" y="46"/>
                  </a:cubicBezTo>
                  <a:cubicBezTo>
                    <a:pt x="90" y="36"/>
                    <a:pt x="86" y="24"/>
                    <a:pt x="77" y="17"/>
                  </a:cubicBezTo>
                  <a:cubicBezTo>
                    <a:pt x="66" y="9"/>
                    <a:pt x="52" y="12"/>
                    <a:pt x="44" y="21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0"/>
            <p:cNvSpPr/>
            <p:nvPr/>
          </p:nvSpPr>
          <p:spPr bwMode="auto">
            <a:xfrm flipH="1">
              <a:off x="4409633" y="2631281"/>
              <a:ext cx="392113" cy="484188"/>
            </a:xfrm>
            <a:custGeom>
              <a:avLst/>
              <a:gdLst>
                <a:gd name="T0" fmla="*/ 76 w 143"/>
                <a:gd name="T1" fmla="*/ 161 h 176"/>
                <a:gd name="T2" fmla="*/ 86 w 143"/>
                <a:gd name="T3" fmla="*/ 132 h 176"/>
                <a:gd name="T4" fmla="*/ 112 w 143"/>
                <a:gd name="T5" fmla="*/ 102 h 176"/>
                <a:gd name="T6" fmla="*/ 112 w 143"/>
                <a:gd name="T7" fmla="*/ 102 h 176"/>
                <a:gd name="T8" fmla="*/ 128 w 143"/>
                <a:gd name="T9" fmla="*/ 85 h 176"/>
                <a:gd name="T10" fmla="*/ 129 w 143"/>
                <a:gd name="T11" fmla="*/ 73 h 176"/>
                <a:gd name="T12" fmla="*/ 129 w 143"/>
                <a:gd name="T13" fmla="*/ 63 h 176"/>
                <a:gd name="T14" fmla="*/ 134 w 143"/>
                <a:gd name="T15" fmla="*/ 31 h 176"/>
                <a:gd name="T16" fmla="*/ 33 w 143"/>
                <a:gd name="T17" fmla="*/ 57 h 176"/>
                <a:gd name="T18" fmla="*/ 33 w 143"/>
                <a:gd name="T19" fmla="*/ 56 h 176"/>
                <a:gd name="T20" fmla="*/ 32 w 143"/>
                <a:gd name="T21" fmla="*/ 56 h 176"/>
                <a:gd name="T22" fmla="*/ 8 w 143"/>
                <a:gd name="T23" fmla="*/ 110 h 176"/>
                <a:gd name="T24" fmla="*/ 3 w 143"/>
                <a:gd name="T25" fmla="*/ 155 h 176"/>
                <a:gd name="T26" fmla="*/ 18 w 143"/>
                <a:gd name="T27" fmla="*/ 175 h 176"/>
                <a:gd name="T28" fmla="*/ 43 w 143"/>
                <a:gd name="T29" fmla="*/ 155 h 176"/>
                <a:gd name="T30" fmla="*/ 76 w 143"/>
                <a:gd name="T31" fmla="*/ 1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3" h="176">
                  <a:moveTo>
                    <a:pt x="76" y="161"/>
                  </a:moveTo>
                  <a:cubicBezTo>
                    <a:pt x="86" y="154"/>
                    <a:pt x="90" y="143"/>
                    <a:pt x="86" y="132"/>
                  </a:cubicBezTo>
                  <a:cubicBezTo>
                    <a:pt x="100" y="135"/>
                    <a:pt x="115" y="115"/>
                    <a:pt x="112" y="102"/>
                  </a:cubicBezTo>
                  <a:cubicBezTo>
                    <a:pt x="112" y="102"/>
                    <a:pt x="112" y="102"/>
                    <a:pt x="112" y="102"/>
                  </a:cubicBezTo>
                  <a:cubicBezTo>
                    <a:pt x="120" y="100"/>
                    <a:pt x="126" y="93"/>
                    <a:pt x="128" y="85"/>
                  </a:cubicBezTo>
                  <a:cubicBezTo>
                    <a:pt x="129" y="81"/>
                    <a:pt x="130" y="76"/>
                    <a:pt x="129" y="73"/>
                  </a:cubicBezTo>
                  <a:cubicBezTo>
                    <a:pt x="127" y="68"/>
                    <a:pt x="125" y="67"/>
                    <a:pt x="129" y="63"/>
                  </a:cubicBezTo>
                  <a:cubicBezTo>
                    <a:pt x="138" y="54"/>
                    <a:pt x="143" y="41"/>
                    <a:pt x="134" y="31"/>
                  </a:cubicBezTo>
                  <a:cubicBezTo>
                    <a:pt x="106" y="0"/>
                    <a:pt x="52" y="32"/>
                    <a:pt x="33" y="57"/>
                  </a:cubicBezTo>
                  <a:cubicBezTo>
                    <a:pt x="33" y="57"/>
                    <a:pt x="33" y="57"/>
                    <a:pt x="33" y="56"/>
                  </a:cubicBezTo>
                  <a:cubicBezTo>
                    <a:pt x="33" y="56"/>
                    <a:pt x="33" y="55"/>
                    <a:pt x="32" y="56"/>
                  </a:cubicBezTo>
                  <a:cubicBezTo>
                    <a:pt x="29" y="76"/>
                    <a:pt x="16" y="92"/>
                    <a:pt x="8" y="110"/>
                  </a:cubicBezTo>
                  <a:cubicBezTo>
                    <a:pt x="3" y="124"/>
                    <a:pt x="0" y="140"/>
                    <a:pt x="3" y="155"/>
                  </a:cubicBezTo>
                  <a:cubicBezTo>
                    <a:pt x="4" y="163"/>
                    <a:pt x="8" y="175"/>
                    <a:pt x="18" y="175"/>
                  </a:cubicBezTo>
                  <a:cubicBezTo>
                    <a:pt x="29" y="176"/>
                    <a:pt x="37" y="164"/>
                    <a:pt x="43" y="155"/>
                  </a:cubicBezTo>
                  <a:cubicBezTo>
                    <a:pt x="51" y="165"/>
                    <a:pt x="64" y="169"/>
                    <a:pt x="76" y="16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11"/>
            <p:cNvSpPr/>
            <p:nvPr/>
          </p:nvSpPr>
          <p:spPr bwMode="auto">
            <a:xfrm flipH="1">
              <a:off x="5435158" y="2859881"/>
              <a:ext cx="795338" cy="539750"/>
            </a:xfrm>
            <a:custGeom>
              <a:avLst/>
              <a:gdLst>
                <a:gd name="T0" fmla="*/ 288 w 290"/>
                <a:gd name="T1" fmla="*/ 54 h 196"/>
                <a:gd name="T2" fmla="*/ 248 w 290"/>
                <a:gd name="T3" fmla="*/ 12 h 196"/>
                <a:gd name="T4" fmla="*/ 170 w 290"/>
                <a:gd name="T5" fmla="*/ 1 h 196"/>
                <a:gd name="T6" fmla="*/ 104 w 290"/>
                <a:gd name="T7" fmla="*/ 9 h 196"/>
                <a:gd name="T8" fmla="*/ 103 w 290"/>
                <a:gd name="T9" fmla="*/ 10 h 196"/>
                <a:gd name="T10" fmla="*/ 41 w 290"/>
                <a:gd name="T11" fmla="*/ 41 h 196"/>
                <a:gd name="T12" fmla="*/ 4 w 290"/>
                <a:gd name="T13" fmla="*/ 99 h 196"/>
                <a:gd name="T14" fmla="*/ 19 w 290"/>
                <a:gd name="T15" fmla="*/ 159 h 196"/>
                <a:gd name="T16" fmla="*/ 49 w 290"/>
                <a:gd name="T17" fmla="*/ 158 h 196"/>
                <a:gd name="T18" fmla="*/ 105 w 290"/>
                <a:gd name="T19" fmla="*/ 159 h 196"/>
                <a:gd name="T20" fmla="*/ 152 w 290"/>
                <a:gd name="T21" fmla="*/ 186 h 196"/>
                <a:gd name="T22" fmla="*/ 162 w 290"/>
                <a:gd name="T23" fmla="*/ 154 h 196"/>
                <a:gd name="T24" fmla="*/ 196 w 290"/>
                <a:gd name="T25" fmla="*/ 161 h 196"/>
                <a:gd name="T26" fmla="*/ 214 w 290"/>
                <a:gd name="T27" fmla="*/ 125 h 196"/>
                <a:gd name="T28" fmla="*/ 237 w 290"/>
                <a:gd name="T29" fmla="*/ 122 h 196"/>
                <a:gd name="T30" fmla="*/ 246 w 290"/>
                <a:gd name="T31" fmla="*/ 91 h 196"/>
                <a:gd name="T32" fmla="*/ 280 w 290"/>
                <a:gd name="T33" fmla="*/ 87 h 196"/>
                <a:gd name="T34" fmla="*/ 288 w 290"/>
                <a:gd name="T35" fmla="*/ 5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196">
                  <a:moveTo>
                    <a:pt x="288" y="54"/>
                  </a:moveTo>
                  <a:cubicBezTo>
                    <a:pt x="285" y="33"/>
                    <a:pt x="267" y="19"/>
                    <a:pt x="248" y="12"/>
                  </a:cubicBezTo>
                  <a:cubicBezTo>
                    <a:pt x="223" y="3"/>
                    <a:pt x="196" y="0"/>
                    <a:pt x="170" y="1"/>
                  </a:cubicBezTo>
                  <a:cubicBezTo>
                    <a:pt x="149" y="1"/>
                    <a:pt x="124" y="1"/>
                    <a:pt x="104" y="9"/>
                  </a:cubicBezTo>
                  <a:cubicBezTo>
                    <a:pt x="104" y="9"/>
                    <a:pt x="103" y="9"/>
                    <a:pt x="103" y="10"/>
                  </a:cubicBezTo>
                  <a:cubicBezTo>
                    <a:pt x="81" y="15"/>
                    <a:pt x="58" y="25"/>
                    <a:pt x="41" y="41"/>
                  </a:cubicBezTo>
                  <a:cubicBezTo>
                    <a:pt x="25" y="55"/>
                    <a:pt x="8" y="77"/>
                    <a:pt x="4" y="99"/>
                  </a:cubicBezTo>
                  <a:cubicBezTo>
                    <a:pt x="0" y="118"/>
                    <a:pt x="2" y="145"/>
                    <a:pt x="19" y="159"/>
                  </a:cubicBezTo>
                  <a:cubicBezTo>
                    <a:pt x="29" y="168"/>
                    <a:pt x="42" y="169"/>
                    <a:pt x="49" y="158"/>
                  </a:cubicBezTo>
                  <a:cubicBezTo>
                    <a:pt x="57" y="186"/>
                    <a:pt x="91" y="181"/>
                    <a:pt x="105" y="159"/>
                  </a:cubicBezTo>
                  <a:cubicBezTo>
                    <a:pt x="115" y="174"/>
                    <a:pt x="132" y="196"/>
                    <a:pt x="152" y="186"/>
                  </a:cubicBezTo>
                  <a:cubicBezTo>
                    <a:pt x="164" y="180"/>
                    <a:pt x="165" y="166"/>
                    <a:pt x="162" y="154"/>
                  </a:cubicBezTo>
                  <a:cubicBezTo>
                    <a:pt x="170" y="164"/>
                    <a:pt x="184" y="169"/>
                    <a:pt x="196" y="161"/>
                  </a:cubicBezTo>
                  <a:cubicBezTo>
                    <a:pt x="208" y="153"/>
                    <a:pt x="213" y="139"/>
                    <a:pt x="214" y="125"/>
                  </a:cubicBezTo>
                  <a:cubicBezTo>
                    <a:pt x="221" y="130"/>
                    <a:pt x="230" y="130"/>
                    <a:pt x="237" y="122"/>
                  </a:cubicBezTo>
                  <a:cubicBezTo>
                    <a:pt x="243" y="115"/>
                    <a:pt x="250" y="101"/>
                    <a:pt x="246" y="91"/>
                  </a:cubicBezTo>
                  <a:cubicBezTo>
                    <a:pt x="258" y="95"/>
                    <a:pt x="270" y="95"/>
                    <a:pt x="280" y="87"/>
                  </a:cubicBezTo>
                  <a:cubicBezTo>
                    <a:pt x="288" y="79"/>
                    <a:pt x="290" y="65"/>
                    <a:pt x="288" y="54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 flipH="1">
              <a:off x="5127183" y="2059780"/>
              <a:ext cx="858838" cy="676275"/>
            </a:xfrm>
            <a:custGeom>
              <a:avLst/>
              <a:gdLst>
                <a:gd name="T0" fmla="*/ 289 w 313"/>
                <a:gd name="T1" fmla="*/ 50 h 246"/>
                <a:gd name="T2" fmla="*/ 289 w 313"/>
                <a:gd name="T3" fmla="*/ 51 h 246"/>
                <a:gd name="T4" fmla="*/ 257 w 313"/>
                <a:gd name="T5" fmla="*/ 61 h 246"/>
                <a:gd name="T6" fmla="*/ 288 w 313"/>
                <a:gd name="T7" fmla="*/ 26 h 246"/>
                <a:gd name="T8" fmla="*/ 274 w 313"/>
                <a:gd name="T9" fmla="*/ 6 h 246"/>
                <a:gd name="T10" fmla="*/ 272 w 313"/>
                <a:gd name="T11" fmla="*/ 17 h 246"/>
                <a:gd name="T12" fmla="*/ 229 w 313"/>
                <a:gd name="T13" fmla="*/ 84 h 246"/>
                <a:gd name="T14" fmla="*/ 237 w 313"/>
                <a:gd name="T15" fmla="*/ 35 h 246"/>
                <a:gd name="T16" fmla="*/ 210 w 313"/>
                <a:gd name="T17" fmla="*/ 40 h 246"/>
                <a:gd name="T18" fmla="*/ 225 w 313"/>
                <a:gd name="T19" fmla="*/ 49 h 246"/>
                <a:gd name="T20" fmla="*/ 227 w 313"/>
                <a:gd name="T21" fmla="*/ 86 h 246"/>
                <a:gd name="T22" fmla="*/ 160 w 313"/>
                <a:gd name="T23" fmla="*/ 145 h 246"/>
                <a:gd name="T24" fmla="*/ 189 w 313"/>
                <a:gd name="T25" fmla="*/ 85 h 246"/>
                <a:gd name="T26" fmla="*/ 167 w 313"/>
                <a:gd name="T27" fmla="*/ 69 h 246"/>
                <a:gd name="T28" fmla="*/ 170 w 313"/>
                <a:gd name="T29" fmla="*/ 86 h 246"/>
                <a:gd name="T30" fmla="*/ 158 w 313"/>
                <a:gd name="T31" fmla="*/ 147 h 246"/>
                <a:gd name="T32" fmla="*/ 87 w 313"/>
                <a:gd name="T33" fmla="*/ 197 h 246"/>
                <a:gd name="T34" fmla="*/ 136 w 313"/>
                <a:gd name="T35" fmla="*/ 137 h 246"/>
                <a:gd name="T36" fmla="*/ 113 w 313"/>
                <a:gd name="T37" fmla="*/ 124 h 246"/>
                <a:gd name="T38" fmla="*/ 114 w 313"/>
                <a:gd name="T39" fmla="*/ 139 h 246"/>
                <a:gd name="T40" fmla="*/ 46 w 313"/>
                <a:gd name="T41" fmla="*/ 222 h 246"/>
                <a:gd name="T42" fmla="*/ 32 w 313"/>
                <a:gd name="T43" fmla="*/ 211 h 246"/>
                <a:gd name="T44" fmla="*/ 50 w 313"/>
                <a:gd name="T45" fmla="*/ 187 h 246"/>
                <a:gd name="T46" fmla="*/ 28 w 313"/>
                <a:gd name="T47" fmla="*/ 171 h 246"/>
                <a:gd name="T48" fmla="*/ 35 w 313"/>
                <a:gd name="T49" fmla="*/ 189 h 246"/>
                <a:gd name="T50" fmla="*/ 0 w 313"/>
                <a:gd name="T51" fmla="*/ 245 h 246"/>
                <a:gd name="T52" fmla="*/ 41 w 313"/>
                <a:gd name="T53" fmla="*/ 230 h 246"/>
                <a:gd name="T54" fmla="*/ 102 w 313"/>
                <a:gd name="T55" fmla="*/ 224 h 246"/>
                <a:gd name="T56" fmla="*/ 121 w 313"/>
                <a:gd name="T57" fmla="*/ 235 h 246"/>
                <a:gd name="T58" fmla="*/ 107 w 313"/>
                <a:gd name="T59" fmla="*/ 210 h 246"/>
                <a:gd name="T60" fmla="*/ 103 w 313"/>
                <a:gd name="T61" fmla="*/ 219 h 246"/>
                <a:gd name="T62" fmla="*/ 54 w 313"/>
                <a:gd name="T63" fmla="*/ 223 h 246"/>
                <a:gd name="T64" fmla="*/ 131 w 313"/>
                <a:gd name="T65" fmla="*/ 173 h 246"/>
                <a:gd name="T66" fmla="*/ 182 w 313"/>
                <a:gd name="T67" fmla="*/ 195 h 246"/>
                <a:gd name="T68" fmla="*/ 199 w 313"/>
                <a:gd name="T69" fmla="*/ 201 h 246"/>
                <a:gd name="T70" fmla="*/ 188 w 313"/>
                <a:gd name="T71" fmla="*/ 177 h 246"/>
                <a:gd name="T72" fmla="*/ 133 w 313"/>
                <a:gd name="T73" fmla="*/ 172 h 246"/>
                <a:gd name="T74" fmla="*/ 199 w 313"/>
                <a:gd name="T75" fmla="*/ 120 h 246"/>
                <a:gd name="T76" fmla="*/ 238 w 313"/>
                <a:gd name="T77" fmla="*/ 135 h 246"/>
                <a:gd name="T78" fmla="*/ 257 w 313"/>
                <a:gd name="T79" fmla="*/ 121 h 246"/>
                <a:gd name="T80" fmla="*/ 245 w 313"/>
                <a:gd name="T81" fmla="*/ 117 h 246"/>
                <a:gd name="T82" fmla="*/ 241 w 313"/>
                <a:gd name="T83" fmla="*/ 119 h 246"/>
                <a:gd name="T84" fmla="*/ 238 w 313"/>
                <a:gd name="T85" fmla="*/ 122 h 246"/>
                <a:gd name="T86" fmla="*/ 255 w 313"/>
                <a:gd name="T87" fmla="*/ 63 h 246"/>
                <a:gd name="T88" fmla="*/ 291 w 313"/>
                <a:gd name="T89" fmla="*/ 56 h 246"/>
                <a:gd name="T90" fmla="*/ 313 w 313"/>
                <a:gd name="T91" fmla="*/ 4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3" h="246">
                  <a:moveTo>
                    <a:pt x="299" y="37"/>
                  </a:moveTo>
                  <a:cubicBezTo>
                    <a:pt x="294" y="39"/>
                    <a:pt x="290" y="45"/>
                    <a:pt x="289" y="50"/>
                  </a:cubicBezTo>
                  <a:cubicBezTo>
                    <a:pt x="289" y="50"/>
                    <a:pt x="288" y="51"/>
                    <a:pt x="288" y="51"/>
                  </a:cubicBezTo>
                  <a:cubicBezTo>
                    <a:pt x="288" y="51"/>
                    <a:pt x="289" y="51"/>
                    <a:pt x="289" y="51"/>
                  </a:cubicBezTo>
                  <a:cubicBezTo>
                    <a:pt x="288" y="52"/>
                    <a:pt x="288" y="53"/>
                    <a:pt x="288" y="54"/>
                  </a:cubicBezTo>
                  <a:cubicBezTo>
                    <a:pt x="278" y="55"/>
                    <a:pt x="267" y="58"/>
                    <a:pt x="257" y="61"/>
                  </a:cubicBezTo>
                  <a:cubicBezTo>
                    <a:pt x="265" y="50"/>
                    <a:pt x="273" y="39"/>
                    <a:pt x="279" y="27"/>
                  </a:cubicBezTo>
                  <a:cubicBezTo>
                    <a:pt x="282" y="28"/>
                    <a:pt x="285" y="28"/>
                    <a:pt x="288" y="26"/>
                  </a:cubicBezTo>
                  <a:cubicBezTo>
                    <a:pt x="293" y="23"/>
                    <a:pt x="296" y="16"/>
                    <a:pt x="293" y="10"/>
                  </a:cubicBezTo>
                  <a:cubicBezTo>
                    <a:pt x="290" y="3"/>
                    <a:pt x="279" y="0"/>
                    <a:pt x="274" y="6"/>
                  </a:cubicBezTo>
                  <a:cubicBezTo>
                    <a:pt x="272" y="9"/>
                    <a:pt x="272" y="12"/>
                    <a:pt x="273" y="16"/>
                  </a:cubicBezTo>
                  <a:cubicBezTo>
                    <a:pt x="272" y="16"/>
                    <a:pt x="272" y="16"/>
                    <a:pt x="272" y="17"/>
                  </a:cubicBezTo>
                  <a:cubicBezTo>
                    <a:pt x="273" y="20"/>
                    <a:pt x="274" y="23"/>
                    <a:pt x="277" y="25"/>
                  </a:cubicBezTo>
                  <a:cubicBezTo>
                    <a:pt x="262" y="46"/>
                    <a:pt x="246" y="66"/>
                    <a:pt x="229" y="84"/>
                  </a:cubicBezTo>
                  <a:cubicBezTo>
                    <a:pt x="229" y="72"/>
                    <a:pt x="229" y="60"/>
                    <a:pt x="228" y="48"/>
                  </a:cubicBezTo>
                  <a:cubicBezTo>
                    <a:pt x="234" y="46"/>
                    <a:pt x="238" y="41"/>
                    <a:pt x="237" y="35"/>
                  </a:cubicBezTo>
                  <a:cubicBezTo>
                    <a:pt x="237" y="28"/>
                    <a:pt x="231" y="24"/>
                    <a:pt x="224" y="24"/>
                  </a:cubicBezTo>
                  <a:cubicBezTo>
                    <a:pt x="217" y="25"/>
                    <a:pt x="207" y="32"/>
                    <a:pt x="210" y="40"/>
                  </a:cubicBezTo>
                  <a:cubicBezTo>
                    <a:pt x="212" y="45"/>
                    <a:pt x="218" y="48"/>
                    <a:pt x="223" y="48"/>
                  </a:cubicBezTo>
                  <a:cubicBezTo>
                    <a:pt x="223" y="48"/>
                    <a:pt x="224" y="49"/>
                    <a:pt x="225" y="49"/>
                  </a:cubicBezTo>
                  <a:cubicBezTo>
                    <a:pt x="225" y="49"/>
                    <a:pt x="225" y="49"/>
                    <a:pt x="225" y="49"/>
                  </a:cubicBezTo>
                  <a:cubicBezTo>
                    <a:pt x="226" y="61"/>
                    <a:pt x="226" y="73"/>
                    <a:pt x="227" y="86"/>
                  </a:cubicBezTo>
                  <a:cubicBezTo>
                    <a:pt x="207" y="107"/>
                    <a:pt x="185" y="126"/>
                    <a:pt x="161" y="145"/>
                  </a:cubicBezTo>
                  <a:cubicBezTo>
                    <a:pt x="161" y="145"/>
                    <a:pt x="161" y="145"/>
                    <a:pt x="160" y="145"/>
                  </a:cubicBezTo>
                  <a:cubicBezTo>
                    <a:pt x="164" y="126"/>
                    <a:pt x="170" y="109"/>
                    <a:pt x="176" y="90"/>
                  </a:cubicBezTo>
                  <a:cubicBezTo>
                    <a:pt x="181" y="92"/>
                    <a:pt x="186" y="90"/>
                    <a:pt x="189" y="85"/>
                  </a:cubicBezTo>
                  <a:cubicBezTo>
                    <a:pt x="193" y="79"/>
                    <a:pt x="192" y="69"/>
                    <a:pt x="187" y="64"/>
                  </a:cubicBezTo>
                  <a:cubicBezTo>
                    <a:pt x="181" y="58"/>
                    <a:pt x="170" y="62"/>
                    <a:pt x="167" y="69"/>
                  </a:cubicBezTo>
                  <a:cubicBezTo>
                    <a:pt x="165" y="74"/>
                    <a:pt x="166" y="80"/>
                    <a:pt x="170" y="85"/>
                  </a:cubicBezTo>
                  <a:cubicBezTo>
                    <a:pt x="170" y="85"/>
                    <a:pt x="170" y="85"/>
                    <a:pt x="170" y="86"/>
                  </a:cubicBezTo>
                  <a:cubicBezTo>
                    <a:pt x="171" y="87"/>
                    <a:pt x="173" y="89"/>
                    <a:pt x="174" y="89"/>
                  </a:cubicBezTo>
                  <a:cubicBezTo>
                    <a:pt x="168" y="108"/>
                    <a:pt x="160" y="127"/>
                    <a:pt x="158" y="147"/>
                  </a:cubicBezTo>
                  <a:cubicBezTo>
                    <a:pt x="136" y="164"/>
                    <a:pt x="113" y="180"/>
                    <a:pt x="90" y="195"/>
                  </a:cubicBezTo>
                  <a:cubicBezTo>
                    <a:pt x="89" y="196"/>
                    <a:pt x="88" y="196"/>
                    <a:pt x="87" y="197"/>
                  </a:cubicBezTo>
                  <a:cubicBezTo>
                    <a:pt x="95" y="177"/>
                    <a:pt x="105" y="159"/>
                    <a:pt x="116" y="142"/>
                  </a:cubicBezTo>
                  <a:cubicBezTo>
                    <a:pt x="123" y="146"/>
                    <a:pt x="133" y="143"/>
                    <a:pt x="136" y="137"/>
                  </a:cubicBezTo>
                  <a:cubicBezTo>
                    <a:pt x="139" y="131"/>
                    <a:pt x="138" y="122"/>
                    <a:pt x="133" y="118"/>
                  </a:cubicBezTo>
                  <a:cubicBezTo>
                    <a:pt x="126" y="111"/>
                    <a:pt x="117" y="118"/>
                    <a:pt x="113" y="124"/>
                  </a:cubicBezTo>
                  <a:cubicBezTo>
                    <a:pt x="113" y="125"/>
                    <a:pt x="113" y="125"/>
                    <a:pt x="113" y="125"/>
                  </a:cubicBezTo>
                  <a:cubicBezTo>
                    <a:pt x="111" y="130"/>
                    <a:pt x="111" y="135"/>
                    <a:pt x="114" y="139"/>
                  </a:cubicBezTo>
                  <a:cubicBezTo>
                    <a:pt x="101" y="157"/>
                    <a:pt x="90" y="177"/>
                    <a:pt x="85" y="198"/>
                  </a:cubicBezTo>
                  <a:cubicBezTo>
                    <a:pt x="72" y="206"/>
                    <a:pt x="59" y="214"/>
                    <a:pt x="46" y="222"/>
                  </a:cubicBezTo>
                  <a:cubicBezTo>
                    <a:pt x="40" y="225"/>
                    <a:pt x="33" y="228"/>
                    <a:pt x="27" y="231"/>
                  </a:cubicBezTo>
                  <a:cubicBezTo>
                    <a:pt x="29" y="225"/>
                    <a:pt x="30" y="218"/>
                    <a:pt x="32" y="211"/>
                  </a:cubicBezTo>
                  <a:cubicBezTo>
                    <a:pt x="34" y="204"/>
                    <a:pt x="36" y="197"/>
                    <a:pt x="38" y="191"/>
                  </a:cubicBezTo>
                  <a:cubicBezTo>
                    <a:pt x="42" y="192"/>
                    <a:pt x="47" y="191"/>
                    <a:pt x="50" y="187"/>
                  </a:cubicBezTo>
                  <a:cubicBezTo>
                    <a:pt x="55" y="181"/>
                    <a:pt x="55" y="171"/>
                    <a:pt x="49" y="166"/>
                  </a:cubicBezTo>
                  <a:cubicBezTo>
                    <a:pt x="41" y="160"/>
                    <a:pt x="31" y="163"/>
                    <a:pt x="28" y="171"/>
                  </a:cubicBezTo>
                  <a:cubicBezTo>
                    <a:pt x="26" y="176"/>
                    <a:pt x="28" y="184"/>
                    <a:pt x="32" y="186"/>
                  </a:cubicBezTo>
                  <a:cubicBezTo>
                    <a:pt x="33" y="188"/>
                    <a:pt x="34" y="189"/>
                    <a:pt x="35" y="189"/>
                  </a:cubicBezTo>
                  <a:cubicBezTo>
                    <a:pt x="28" y="202"/>
                    <a:pt x="26" y="219"/>
                    <a:pt x="23" y="233"/>
                  </a:cubicBezTo>
                  <a:cubicBezTo>
                    <a:pt x="15" y="236"/>
                    <a:pt x="7" y="240"/>
                    <a:pt x="0" y="245"/>
                  </a:cubicBezTo>
                  <a:cubicBezTo>
                    <a:pt x="0" y="245"/>
                    <a:pt x="0" y="246"/>
                    <a:pt x="0" y="246"/>
                  </a:cubicBezTo>
                  <a:cubicBezTo>
                    <a:pt x="14" y="245"/>
                    <a:pt x="29" y="236"/>
                    <a:pt x="41" y="230"/>
                  </a:cubicBezTo>
                  <a:cubicBezTo>
                    <a:pt x="45" y="228"/>
                    <a:pt x="48" y="226"/>
                    <a:pt x="51" y="224"/>
                  </a:cubicBezTo>
                  <a:cubicBezTo>
                    <a:pt x="67" y="226"/>
                    <a:pt x="86" y="227"/>
                    <a:pt x="102" y="224"/>
                  </a:cubicBezTo>
                  <a:cubicBezTo>
                    <a:pt x="102" y="225"/>
                    <a:pt x="102" y="226"/>
                    <a:pt x="102" y="227"/>
                  </a:cubicBezTo>
                  <a:cubicBezTo>
                    <a:pt x="104" y="236"/>
                    <a:pt x="114" y="237"/>
                    <a:pt x="121" y="235"/>
                  </a:cubicBezTo>
                  <a:cubicBezTo>
                    <a:pt x="128" y="232"/>
                    <a:pt x="131" y="225"/>
                    <a:pt x="128" y="218"/>
                  </a:cubicBezTo>
                  <a:cubicBezTo>
                    <a:pt x="125" y="211"/>
                    <a:pt x="114" y="206"/>
                    <a:pt x="107" y="210"/>
                  </a:cubicBezTo>
                  <a:cubicBezTo>
                    <a:pt x="107" y="210"/>
                    <a:pt x="106" y="211"/>
                    <a:pt x="107" y="212"/>
                  </a:cubicBezTo>
                  <a:cubicBezTo>
                    <a:pt x="105" y="214"/>
                    <a:pt x="103" y="216"/>
                    <a:pt x="103" y="219"/>
                  </a:cubicBezTo>
                  <a:cubicBezTo>
                    <a:pt x="95" y="220"/>
                    <a:pt x="87" y="222"/>
                    <a:pt x="79" y="222"/>
                  </a:cubicBezTo>
                  <a:cubicBezTo>
                    <a:pt x="71" y="223"/>
                    <a:pt x="62" y="223"/>
                    <a:pt x="54" y="223"/>
                  </a:cubicBezTo>
                  <a:cubicBezTo>
                    <a:pt x="66" y="216"/>
                    <a:pt x="77" y="209"/>
                    <a:pt x="89" y="201"/>
                  </a:cubicBezTo>
                  <a:cubicBezTo>
                    <a:pt x="103" y="192"/>
                    <a:pt x="117" y="183"/>
                    <a:pt x="131" y="173"/>
                  </a:cubicBezTo>
                  <a:cubicBezTo>
                    <a:pt x="146" y="180"/>
                    <a:pt x="163" y="186"/>
                    <a:pt x="180" y="188"/>
                  </a:cubicBezTo>
                  <a:cubicBezTo>
                    <a:pt x="179" y="190"/>
                    <a:pt x="180" y="193"/>
                    <a:pt x="182" y="195"/>
                  </a:cubicBezTo>
                  <a:cubicBezTo>
                    <a:pt x="182" y="195"/>
                    <a:pt x="182" y="195"/>
                    <a:pt x="182" y="195"/>
                  </a:cubicBezTo>
                  <a:cubicBezTo>
                    <a:pt x="185" y="200"/>
                    <a:pt x="192" y="203"/>
                    <a:pt x="199" y="201"/>
                  </a:cubicBezTo>
                  <a:cubicBezTo>
                    <a:pt x="206" y="198"/>
                    <a:pt x="212" y="188"/>
                    <a:pt x="207" y="181"/>
                  </a:cubicBezTo>
                  <a:cubicBezTo>
                    <a:pt x="203" y="175"/>
                    <a:pt x="194" y="175"/>
                    <a:pt x="188" y="177"/>
                  </a:cubicBezTo>
                  <a:cubicBezTo>
                    <a:pt x="184" y="178"/>
                    <a:pt x="182" y="181"/>
                    <a:pt x="180" y="184"/>
                  </a:cubicBezTo>
                  <a:cubicBezTo>
                    <a:pt x="164" y="182"/>
                    <a:pt x="148" y="178"/>
                    <a:pt x="133" y="172"/>
                  </a:cubicBezTo>
                  <a:cubicBezTo>
                    <a:pt x="142" y="165"/>
                    <a:pt x="150" y="159"/>
                    <a:pt x="159" y="152"/>
                  </a:cubicBezTo>
                  <a:cubicBezTo>
                    <a:pt x="172" y="142"/>
                    <a:pt x="186" y="131"/>
                    <a:pt x="199" y="120"/>
                  </a:cubicBezTo>
                  <a:cubicBezTo>
                    <a:pt x="211" y="125"/>
                    <a:pt x="224" y="126"/>
                    <a:pt x="237" y="126"/>
                  </a:cubicBezTo>
                  <a:cubicBezTo>
                    <a:pt x="236" y="129"/>
                    <a:pt x="237" y="132"/>
                    <a:pt x="238" y="135"/>
                  </a:cubicBezTo>
                  <a:cubicBezTo>
                    <a:pt x="242" y="141"/>
                    <a:pt x="253" y="142"/>
                    <a:pt x="258" y="137"/>
                  </a:cubicBezTo>
                  <a:cubicBezTo>
                    <a:pt x="262" y="132"/>
                    <a:pt x="261" y="125"/>
                    <a:pt x="257" y="121"/>
                  </a:cubicBezTo>
                  <a:cubicBezTo>
                    <a:pt x="254" y="117"/>
                    <a:pt x="249" y="116"/>
                    <a:pt x="245" y="117"/>
                  </a:cubicBezTo>
                  <a:cubicBezTo>
                    <a:pt x="245" y="117"/>
                    <a:pt x="245" y="117"/>
                    <a:pt x="245" y="117"/>
                  </a:cubicBezTo>
                  <a:cubicBezTo>
                    <a:pt x="246" y="117"/>
                    <a:pt x="245" y="116"/>
                    <a:pt x="245" y="117"/>
                  </a:cubicBezTo>
                  <a:cubicBezTo>
                    <a:pt x="243" y="117"/>
                    <a:pt x="242" y="118"/>
                    <a:pt x="241" y="119"/>
                  </a:cubicBezTo>
                  <a:cubicBezTo>
                    <a:pt x="240" y="120"/>
                    <a:pt x="239" y="121"/>
                    <a:pt x="238" y="121"/>
                  </a:cubicBezTo>
                  <a:cubicBezTo>
                    <a:pt x="238" y="122"/>
                    <a:pt x="238" y="122"/>
                    <a:pt x="238" y="122"/>
                  </a:cubicBezTo>
                  <a:cubicBezTo>
                    <a:pt x="226" y="122"/>
                    <a:pt x="213" y="122"/>
                    <a:pt x="201" y="119"/>
                  </a:cubicBezTo>
                  <a:cubicBezTo>
                    <a:pt x="220" y="102"/>
                    <a:pt x="239" y="83"/>
                    <a:pt x="255" y="63"/>
                  </a:cubicBezTo>
                  <a:cubicBezTo>
                    <a:pt x="267" y="62"/>
                    <a:pt x="279" y="60"/>
                    <a:pt x="291" y="57"/>
                  </a:cubicBezTo>
                  <a:cubicBezTo>
                    <a:pt x="291" y="57"/>
                    <a:pt x="291" y="56"/>
                    <a:pt x="291" y="56"/>
                  </a:cubicBezTo>
                  <a:cubicBezTo>
                    <a:pt x="293" y="60"/>
                    <a:pt x="298" y="62"/>
                    <a:pt x="302" y="61"/>
                  </a:cubicBezTo>
                  <a:cubicBezTo>
                    <a:pt x="308" y="61"/>
                    <a:pt x="313" y="56"/>
                    <a:pt x="313" y="49"/>
                  </a:cubicBezTo>
                  <a:cubicBezTo>
                    <a:pt x="313" y="42"/>
                    <a:pt x="306" y="34"/>
                    <a:pt x="299" y="37"/>
                  </a:cubicBezTo>
                  <a:close/>
                </a:path>
              </a:pathLst>
            </a:custGeom>
            <a:solidFill>
              <a:srgbClr val="B28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1"/>
            <p:cNvSpPr/>
            <p:nvPr/>
          </p:nvSpPr>
          <p:spPr bwMode="auto">
            <a:xfrm flipH="1">
              <a:off x="4404871" y="1767680"/>
              <a:ext cx="695325" cy="396875"/>
            </a:xfrm>
            <a:custGeom>
              <a:avLst/>
              <a:gdLst>
                <a:gd name="T0" fmla="*/ 228 w 254"/>
                <a:gd name="T1" fmla="*/ 93 h 144"/>
                <a:gd name="T2" fmla="*/ 224 w 254"/>
                <a:gd name="T3" fmla="*/ 69 h 144"/>
                <a:gd name="T4" fmla="*/ 197 w 254"/>
                <a:gd name="T5" fmla="*/ 71 h 144"/>
                <a:gd name="T6" fmla="*/ 167 w 254"/>
                <a:gd name="T7" fmla="*/ 37 h 144"/>
                <a:gd name="T8" fmla="*/ 156 w 254"/>
                <a:gd name="T9" fmla="*/ 13 h 144"/>
                <a:gd name="T10" fmla="*/ 128 w 254"/>
                <a:gd name="T11" fmla="*/ 23 h 144"/>
                <a:gd name="T12" fmla="*/ 85 w 254"/>
                <a:gd name="T13" fmla="*/ 16 h 144"/>
                <a:gd name="T14" fmla="*/ 62 w 254"/>
                <a:gd name="T15" fmla="*/ 3 h 144"/>
                <a:gd name="T16" fmla="*/ 45 w 254"/>
                <a:gd name="T17" fmla="*/ 19 h 144"/>
                <a:gd name="T18" fmla="*/ 45 w 254"/>
                <a:gd name="T19" fmla="*/ 19 h 144"/>
                <a:gd name="T20" fmla="*/ 9 w 254"/>
                <a:gd name="T21" fmla="*/ 19 h 144"/>
                <a:gd name="T22" fmla="*/ 7 w 254"/>
                <a:gd name="T23" fmla="*/ 58 h 144"/>
                <a:gd name="T24" fmla="*/ 36 w 254"/>
                <a:gd name="T25" fmla="*/ 103 h 144"/>
                <a:gd name="T26" fmla="*/ 86 w 254"/>
                <a:gd name="T27" fmla="*/ 133 h 144"/>
                <a:gd name="T28" fmla="*/ 88 w 254"/>
                <a:gd name="T29" fmla="*/ 132 h 144"/>
                <a:gd name="T30" fmla="*/ 112 w 254"/>
                <a:gd name="T31" fmla="*/ 138 h 144"/>
                <a:gd name="T32" fmla="*/ 153 w 254"/>
                <a:gd name="T33" fmla="*/ 143 h 144"/>
                <a:gd name="T34" fmla="*/ 218 w 254"/>
                <a:gd name="T35" fmla="*/ 138 h 144"/>
                <a:gd name="T36" fmla="*/ 254 w 254"/>
                <a:gd name="T37" fmla="*/ 105 h 144"/>
                <a:gd name="T38" fmla="*/ 228 w 254"/>
                <a:gd name="T39" fmla="*/ 9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4" h="144">
                  <a:moveTo>
                    <a:pt x="228" y="93"/>
                  </a:moveTo>
                  <a:cubicBezTo>
                    <a:pt x="231" y="84"/>
                    <a:pt x="232" y="75"/>
                    <a:pt x="224" y="69"/>
                  </a:cubicBezTo>
                  <a:cubicBezTo>
                    <a:pt x="216" y="64"/>
                    <a:pt x="205" y="67"/>
                    <a:pt x="197" y="71"/>
                  </a:cubicBezTo>
                  <a:cubicBezTo>
                    <a:pt x="201" y="51"/>
                    <a:pt x="187" y="20"/>
                    <a:pt x="167" y="37"/>
                  </a:cubicBezTo>
                  <a:cubicBezTo>
                    <a:pt x="169" y="27"/>
                    <a:pt x="167" y="16"/>
                    <a:pt x="156" y="13"/>
                  </a:cubicBezTo>
                  <a:cubicBezTo>
                    <a:pt x="146" y="10"/>
                    <a:pt x="135" y="16"/>
                    <a:pt x="128" y="23"/>
                  </a:cubicBezTo>
                  <a:cubicBezTo>
                    <a:pt x="124" y="0"/>
                    <a:pt x="98" y="0"/>
                    <a:pt x="85" y="16"/>
                  </a:cubicBezTo>
                  <a:cubicBezTo>
                    <a:pt x="80" y="9"/>
                    <a:pt x="72" y="2"/>
                    <a:pt x="62" y="3"/>
                  </a:cubicBezTo>
                  <a:cubicBezTo>
                    <a:pt x="53" y="3"/>
                    <a:pt x="45" y="9"/>
                    <a:pt x="45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34" y="13"/>
                    <a:pt x="19" y="8"/>
                    <a:pt x="9" y="19"/>
                  </a:cubicBezTo>
                  <a:cubicBezTo>
                    <a:pt x="0" y="29"/>
                    <a:pt x="4" y="47"/>
                    <a:pt x="7" y="58"/>
                  </a:cubicBezTo>
                  <a:cubicBezTo>
                    <a:pt x="12" y="75"/>
                    <a:pt x="24" y="90"/>
                    <a:pt x="36" y="103"/>
                  </a:cubicBezTo>
                  <a:cubicBezTo>
                    <a:pt x="50" y="115"/>
                    <a:pt x="67" y="130"/>
                    <a:pt x="86" y="133"/>
                  </a:cubicBezTo>
                  <a:cubicBezTo>
                    <a:pt x="87" y="133"/>
                    <a:pt x="88" y="132"/>
                    <a:pt x="88" y="132"/>
                  </a:cubicBezTo>
                  <a:cubicBezTo>
                    <a:pt x="94" y="136"/>
                    <a:pt x="105" y="137"/>
                    <a:pt x="112" y="138"/>
                  </a:cubicBezTo>
                  <a:cubicBezTo>
                    <a:pt x="125" y="141"/>
                    <a:pt x="139" y="142"/>
                    <a:pt x="153" y="143"/>
                  </a:cubicBezTo>
                  <a:cubicBezTo>
                    <a:pt x="174" y="144"/>
                    <a:pt x="197" y="144"/>
                    <a:pt x="218" y="138"/>
                  </a:cubicBezTo>
                  <a:cubicBezTo>
                    <a:pt x="233" y="134"/>
                    <a:pt x="254" y="124"/>
                    <a:pt x="254" y="105"/>
                  </a:cubicBezTo>
                  <a:cubicBezTo>
                    <a:pt x="254" y="92"/>
                    <a:pt x="238" y="89"/>
                    <a:pt x="228" y="93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2"/>
            <p:cNvSpPr/>
            <p:nvPr/>
          </p:nvSpPr>
          <p:spPr bwMode="auto">
            <a:xfrm flipH="1">
              <a:off x="4549334" y="1883568"/>
              <a:ext cx="485775" cy="292100"/>
            </a:xfrm>
            <a:custGeom>
              <a:avLst/>
              <a:gdLst>
                <a:gd name="T0" fmla="*/ 170 w 177"/>
                <a:gd name="T1" fmla="*/ 71 h 106"/>
                <a:gd name="T2" fmla="*/ 150 w 177"/>
                <a:gd name="T3" fmla="*/ 68 h 106"/>
                <a:gd name="T4" fmla="*/ 131 w 177"/>
                <a:gd name="T5" fmla="*/ 52 h 106"/>
                <a:gd name="T6" fmla="*/ 106 w 177"/>
                <a:gd name="T7" fmla="*/ 34 h 106"/>
                <a:gd name="T8" fmla="*/ 68 w 177"/>
                <a:gd name="T9" fmla="*/ 24 h 106"/>
                <a:gd name="T10" fmla="*/ 38 w 177"/>
                <a:gd name="T11" fmla="*/ 17 h 106"/>
                <a:gd name="T12" fmla="*/ 12 w 177"/>
                <a:gd name="T13" fmla="*/ 6 h 106"/>
                <a:gd name="T14" fmla="*/ 3 w 177"/>
                <a:gd name="T15" fmla="*/ 29 h 106"/>
                <a:gd name="T16" fmla="*/ 60 w 177"/>
                <a:gd name="T17" fmla="*/ 94 h 106"/>
                <a:gd name="T18" fmla="*/ 61 w 177"/>
                <a:gd name="T19" fmla="*/ 96 h 106"/>
                <a:gd name="T20" fmla="*/ 161 w 177"/>
                <a:gd name="T21" fmla="*/ 91 h 106"/>
                <a:gd name="T22" fmla="*/ 170 w 177"/>
                <a:gd name="T23" fmla="*/ 7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7" h="105">
                  <a:moveTo>
                    <a:pt x="170" y="71"/>
                  </a:moveTo>
                  <a:cubicBezTo>
                    <a:pt x="165" y="66"/>
                    <a:pt x="157" y="66"/>
                    <a:pt x="150" y="68"/>
                  </a:cubicBezTo>
                  <a:cubicBezTo>
                    <a:pt x="155" y="57"/>
                    <a:pt x="142" y="47"/>
                    <a:pt x="131" y="52"/>
                  </a:cubicBezTo>
                  <a:cubicBezTo>
                    <a:pt x="136" y="39"/>
                    <a:pt x="119" y="25"/>
                    <a:pt x="106" y="34"/>
                  </a:cubicBezTo>
                  <a:cubicBezTo>
                    <a:pt x="108" y="12"/>
                    <a:pt x="82" y="9"/>
                    <a:pt x="68" y="24"/>
                  </a:cubicBezTo>
                  <a:cubicBezTo>
                    <a:pt x="61" y="12"/>
                    <a:pt x="45" y="0"/>
                    <a:pt x="38" y="17"/>
                  </a:cubicBezTo>
                  <a:cubicBezTo>
                    <a:pt x="31" y="10"/>
                    <a:pt x="21" y="3"/>
                    <a:pt x="12" y="6"/>
                  </a:cubicBezTo>
                  <a:cubicBezTo>
                    <a:pt x="2" y="10"/>
                    <a:pt x="0" y="20"/>
                    <a:pt x="3" y="29"/>
                  </a:cubicBezTo>
                  <a:cubicBezTo>
                    <a:pt x="9" y="59"/>
                    <a:pt x="35" y="79"/>
                    <a:pt x="60" y="94"/>
                  </a:cubicBezTo>
                  <a:cubicBezTo>
                    <a:pt x="59" y="95"/>
                    <a:pt x="60" y="96"/>
                    <a:pt x="61" y="96"/>
                  </a:cubicBezTo>
                  <a:cubicBezTo>
                    <a:pt x="94" y="99"/>
                    <a:pt x="130" y="106"/>
                    <a:pt x="161" y="91"/>
                  </a:cubicBezTo>
                  <a:cubicBezTo>
                    <a:pt x="167" y="88"/>
                    <a:pt x="177" y="78"/>
                    <a:pt x="170" y="71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51"/>
            <p:cNvSpPr/>
            <p:nvPr/>
          </p:nvSpPr>
          <p:spPr bwMode="auto">
            <a:xfrm flipH="1">
              <a:off x="3033271" y="2169318"/>
              <a:ext cx="693738" cy="965200"/>
            </a:xfrm>
            <a:custGeom>
              <a:avLst/>
              <a:gdLst>
                <a:gd name="T0" fmla="*/ 204 w 253"/>
                <a:gd name="T1" fmla="*/ 131 h 351"/>
                <a:gd name="T2" fmla="*/ 110 w 253"/>
                <a:gd name="T3" fmla="*/ 138 h 351"/>
                <a:gd name="T4" fmla="*/ 107 w 253"/>
                <a:gd name="T5" fmla="*/ 131 h 351"/>
                <a:gd name="T6" fmla="*/ 81 w 253"/>
                <a:gd name="T7" fmla="*/ 78 h 351"/>
                <a:gd name="T8" fmla="*/ 1 w 253"/>
                <a:gd name="T9" fmla="*/ 1 h 351"/>
                <a:gd name="T10" fmla="*/ 1 w 253"/>
                <a:gd name="T11" fmla="*/ 2 h 351"/>
                <a:gd name="T12" fmla="*/ 80 w 253"/>
                <a:gd name="T13" fmla="*/ 86 h 351"/>
                <a:gd name="T14" fmla="*/ 106 w 253"/>
                <a:gd name="T15" fmla="*/ 138 h 351"/>
                <a:gd name="T16" fmla="*/ 126 w 253"/>
                <a:gd name="T17" fmla="*/ 187 h 351"/>
                <a:gd name="T18" fmla="*/ 127 w 253"/>
                <a:gd name="T19" fmla="*/ 188 h 351"/>
                <a:gd name="T20" fmla="*/ 112 w 253"/>
                <a:gd name="T21" fmla="*/ 279 h 351"/>
                <a:gd name="T22" fmla="*/ 167 w 253"/>
                <a:gd name="T23" fmla="*/ 349 h 351"/>
                <a:gd name="T24" fmla="*/ 208 w 253"/>
                <a:gd name="T25" fmla="*/ 336 h 351"/>
                <a:gd name="T26" fmla="*/ 213 w 253"/>
                <a:gd name="T27" fmla="*/ 290 h 351"/>
                <a:gd name="T28" fmla="*/ 130 w 253"/>
                <a:gd name="T29" fmla="*/ 187 h 351"/>
                <a:gd name="T30" fmla="*/ 129 w 253"/>
                <a:gd name="T31" fmla="*/ 187 h 351"/>
                <a:gd name="T32" fmla="*/ 128 w 253"/>
                <a:gd name="T33" fmla="*/ 187 h 351"/>
                <a:gd name="T34" fmla="*/ 128 w 253"/>
                <a:gd name="T35" fmla="*/ 186 h 351"/>
                <a:gd name="T36" fmla="*/ 116 w 253"/>
                <a:gd name="T37" fmla="*/ 150 h 351"/>
                <a:gd name="T38" fmla="*/ 128 w 253"/>
                <a:gd name="T39" fmla="*/ 163 h 351"/>
                <a:gd name="T40" fmla="*/ 169 w 253"/>
                <a:gd name="T41" fmla="*/ 193 h 351"/>
                <a:gd name="T42" fmla="*/ 236 w 253"/>
                <a:gd name="T43" fmla="*/ 200 h 351"/>
                <a:gd name="T44" fmla="*/ 204 w 253"/>
                <a:gd name="T45" fmla="*/ 13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351">
                  <a:moveTo>
                    <a:pt x="204" y="131"/>
                  </a:moveTo>
                  <a:cubicBezTo>
                    <a:pt x="176" y="119"/>
                    <a:pt x="136" y="119"/>
                    <a:pt x="110" y="138"/>
                  </a:cubicBezTo>
                  <a:cubicBezTo>
                    <a:pt x="109" y="135"/>
                    <a:pt x="108" y="133"/>
                    <a:pt x="107" y="131"/>
                  </a:cubicBezTo>
                  <a:cubicBezTo>
                    <a:pt x="100" y="113"/>
                    <a:pt x="91" y="95"/>
                    <a:pt x="81" y="78"/>
                  </a:cubicBezTo>
                  <a:cubicBezTo>
                    <a:pt x="62" y="46"/>
                    <a:pt x="36" y="16"/>
                    <a:pt x="1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34" y="24"/>
                    <a:pt x="61" y="51"/>
                    <a:pt x="80" y="86"/>
                  </a:cubicBezTo>
                  <a:cubicBezTo>
                    <a:pt x="90" y="103"/>
                    <a:pt x="98" y="120"/>
                    <a:pt x="106" y="138"/>
                  </a:cubicBezTo>
                  <a:cubicBezTo>
                    <a:pt x="112" y="154"/>
                    <a:pt x="118" y="172"/>
                    <a:pt x="126" y="187"/>
                  </a:cubicBezTo>
                  <a:cubicBezTo>
                    <a:pt x="126" y="188"/>
                    <a:pt x="126" y="188"/>
                    <a:pt x="127" y="188"/>
                  </a:cubicBezTo>
                  <a:cubicBezTo>
                    <a:pt x="108" y="212"/>
                    <a:pt x="107" y="251"/>
                    <a:pt x="112" y="279"/>
                  </a:cubicBezTo>
                  <a:cubicBezTo>
                    <a:pt x="117" y="309"/>
                    <a:pt x="133" y="343"/>
                    <a:pt x="167" y="349"/>
                  </a:cubicBezTo>
                  <a:cubicBezTo>
                    <a:pt x="182" y="351"/>
                    <a:pt x="199" y="350"/>
                    <a:pt x="208" y="336"/>
                  </a:cubicBezTo>
                  <a:cubicBezTo>
                    <a:pt x="216" y="322"/>
                    <a:pt x="216" y="305"/>
                    <a:pt x="213" y="290"/>
                  </a:cubicBezTo>
                  <a:cubicBezTo>
                    <a:pt x="203" y="244"/>
                    <a:pt x="168" y="212"/>
                    <a:pt x="130" y="187"/>
                  </a:cubicBezTo>
                  <a:cubicBezTo>
                    <a:pt x="130" y="187"/>
                    <a:pt x="129" y="187"/>
                    <a:pt x="129" y="187"/>
                  </a:cubicBezTo>
                  <a:cubicBezTo>
                    <a:pt x="129" y="187"/>
                    <a:pt x="128" y="187"/>
                    <a:pt x="128" y="187"/>
                  </a:cubicBezTo>
                  <a:cubicBezTo>
                    <a:pt x="128" y="187"/>
                    <a:pt x="128" y="186"/>
                    <a:pt x="128" y="186"/>
                  </a:cubicBezTo>
                  <a:cubicBezTo>
                    <a:pt x="125" y="174"/>
                    <a:pt x="121" y="162"/>
                    <a:pt x="116" y="150"/>
                  </a:cubicBezTo>
                  <a:cubicBezTo>
                    <a:pt x="119" y="155"/>
                    <a:pt x="124" y="159"/>
                    <a:pt x="128" y="163"/>
                  </a:cubicBezTo>
                  <a:cubicBezTo>
                    <a:pt x="140" y="174"/>
                    <a:pt x="154" y="185"/>
                    <a:pt x="169" y="193"/>
                  </a:cubicBezTo>
                  <a:cubicBezTo>
                    <a:pt x="184" y="202"/>
                    <a:pt x="222" y="223"/>
                    <a:pt x="236" y="200"/>
                  </a:cubicBezTo>
                  <a:cubicBezTo>
                    <a:pt x="253" y="173"/>
                    <a:pt x="229" y="141"/>
                    <a:pt x="204" y="131"/>
                  </a:cubicBezTo>
                  <a:close/>
                </a:path>
              </a:pathLst>
            </a:custGeom>
            <a:solidFill>
              <a:srgbClr val="3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52"/>
            <p:cNvSpPr/>
            <p:nvPr/>
          </p:nvSpPr>
          <p:spPr bwMode="auto">
            <a:xfrm flipH="1">
              <a:off x="3647634" y="2150268"/>
              <a:ext cx="241300" cy="363538"/>
            </a:xfrm>
            <a:custGeom>
              <a:avLst/>
              <a:gdLst>
                <a:gd name="T0" fmla="*/ 85 w 88"/>
                <a:gd name="T1" fmla="*/ 88 h 132"/>
                <a:gd name="T2" fmla="*/ 34 w 88"/>
                <a:gd name="T3" fmla="*/ 81 h 132"/>
                <a:gd name="T4" fmla="*/ 17 w 88"/>
                <a:gd name="T5" fmla="*/ 44 h 132"/>
                <a:gd name="T6" fmla="*/ 2 w 88"/>
                <a:gd name="T7" fmla="*/ 1 h 132"/>
                <a:gd name="T8" fmla="*/ 0 w 88"/>
                <a:gd name="T9" fmla="*/ 2 h 132"/>
                <a:gd name="T10" fmla="*/ 15 w 88"/>
                <a:gd name="T11" fmla="*/ 48 h 132"/>
                <a:gd name="T12" fmla="*/ 32 w 88"/>
                <a:gd name="T13" fmla="*/ 84 h 132"/>
                <a:gd name="T14" fmla="*/ 32 w 88"/>
                <a:gd name="T15" fmla="*/ 86 h 132"/>
                <a:gd name="T16" fmla="*/ 28 w 88"/>
                <a:gd name="T17" fmla="*/ 123 h 132"/>
                <a:gd name="T18" fmla="*/ 47 w 88"/>
                <a:gd name="T19" fmla="*/ 112 h 132"/>
                <a:gd name="T20" fmla="*/ 68 w 88"/>
                <a:gd name="T21" fmla="*/ 121 h 132"/>
                <a:gd name="T22" fmla="*/ 70 w 88"/>
                <a:gd name="T23" fmla="*/ 118 h 132"/>
                <a:gd name="T24" fmla="*/ 68 w 88"/>
                <a:gd name="T25" fmla="*/ 103 h 132"/>
                <a:gd name="T26" fmla="*/ 83 w 88"/>
                <a:gd name="T27" fmla="*/ 103 h 132"/>
                <a:gd name="T28" fmla="*/ 85 w 88"/>
                <a:gd name="T2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32">
                  <a:moveTo>
                    <a:pt x="85" y="88"/>
                  </a:moveTo>
                  <a:cubicBezTo>
                    <a:pt x="74" y="71"/>
                    <a:pt x="48" y="68"/>
                    <a:pt x="34" y="81"/>
                  </a:cubicBezTo>
                  <a:cubicBezTo>
                    <a:pt x="29" y="69"/>
                    <a:pt x="22" y="56"/>
                    <a:pt x="17" y="44"/>
                  </a:cubicBezTo>
                  <a:cubicBezTo>
                    <a:pt x="11" y="30"/>
                    <a:pt x="7" y="15"/>
                    <a:pt x="2" y="1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3" y="18"/>
                    <a:pt x="9" y="33"/>
                    <a:pt x="15" y="48"/>
                  </a:cubicBezTo>
                  <a:cubicBezTo>
                    <a:pt x="20" y="60"/>
                    <a:pt x="25" y="73"/>
                    <a:pt x="32" y="84"/>
                  </a:cubicBezTo>
                  <a:cubicBezTo>
                    <a:pt x="31" y="85"/>
                    <a:pt x="31" y="86"/>
                    <a:pt x="32" y="86"/>
                  </a:cubicBezTo>
                  <a:cubicBezTo>
                    <a:pt x="21" y="95"/>
                    <a:pt x="17" y="113"/>
                    <a:pt x="28" y="123"/>
                  </a:cubicBezTo>
                  <a:cubicBezTo>
                    <a:pt x="38" y="132"/>
                    <a:pt x="45" y="121"/>
                    <a:pt x="47" y="112"/>
                  </a:cubicBezTo>
                  <a:cubicBezTo>
                    <a:pt x="52" y="118"/>
                    <a:pt x="59" y="121"/>
                    <a:pt x="68" y="121"/>
                  </a:cubicBezTo>
                  <a:cubicBezTo>
                    <a:pt x="69" y="121"/>
                    <a:pt x="71" y="119"/>
                    <a:pt x="70" y="118"/>
                  </a:cubicBezTo>
                  <a:cubicBezTo>
                    <a:pt x="70" y="113"/>
                    <a:pt x="70" y="108"/>
                    <a:pt x="68" y="103"/>
                  </a:cubicBezTo>
                  <a:cubicBezTo>
                    <a:pt x="73" y="105"/>
                    <a:pt x="78" y="106"/>
                    <a:pt x="83" y="103"/>
                  </a:cubicBezTo>
                  <a:cubicBezTo>
                    <a:pt x="88" y="100"/>
                    <a:pt x="88" y="92"/>
                    <a:pt x="85" y="88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53"/>
            <p:cNvSpPr/>
            <p:nvPr/>
          </p:nvSpPr>
          <p:spPr bwMode="auto">
            <a:xfrm flipH="1">
              <a:off x="3844484" y="2274093"/>
              <a:ext cx="730250" cy="911225"/>
            </a:xfrm>
            <a:custGeom>
              <a:avLst/>
              <a:gdLst>
                <a:gd name="T0" fmla="*/ 213 w 266"/>
                <a:gd name="T1" fmla="*/ 328 h 331"/>
                <a:gd name="T2" fmla="*/ 212 w 266"/>
                <a:gd name="T3" fmla="*/ 326 h 331"/>
                <a:gd name="T4" fmla="*/ 228 w 266"/>
                <a:gd name="T5" fmla="*/ 273 h 331"/>
                <a:gd name="T6" fmla="*/ 223 w 266"/>
                <a:gd name="T7" fmla="*/ 222 h 331"/>
                <a:gd name="T8" fmla="*/ 161 w 266"/>
                <a:gd name="T9" fmla="*/ 175 h 331"/>
                <a:gd name="T10" fmla="*/ 161 w 266"/>
                <a:gd name="T11" fmla="*/ 175 h 331"/>
                <a:gd name="T12" fmla="*/ 94 w 266"/>
                <a:gd name="T13" fmla="*/ 86 h 331"/>
                <a:gd name="T14" fmla="*/ 72 w 266"/>
                <a:gd name="T15" fmla="*/ 59 h 331"/>
                <a:gd name="T16" fmla="*/ 139 w 266"/>
                <a:gd name="T17" fmla="*/ 69 h 331"/>
                <a:gd name="T18" fmla="*/ 179 w 266"/>
                <a:gd name="T19" fmla="*/ 86 h 331"/>
                <a:gd name="T20" fmla="*/ 179 w 266"/>
                <a:gd name="T21" fmla="*/ 87 h 331"/>
                <a:gd name="T22" fmla="*/ 248 w 266"/>
                <a:gd name="T23" fmla="*/ 167 h 331"/>
                <a:gd name="T24" fmla="*/ 250 w 266"/>
                <a:gd name="T25" fmla="*/ 165 h 331"/>
                <a:gd name="T26" fmla="*/ 250 w 266"/>
                <a:gd name="T27" fmla="*/ 164 h 331"/>
                <a:gd name="T28" fmla="*/ 250 w 266"/>
                <a:gd name="T29" fmla="*/ 164 h 331"/>
                <a:gd name="T30" fmla="*/ 183 w 266"/>
                <a:gd name="T31" fmla="*/ 84 h 331"/>
                <a:gd name="T32" fmla="*/ 135 w 266"/>
                <a:gd name="T33" fmla="*/ 64 h 331"/>
                <a:gd name="T34" fmla="*/ 70 w 266"/>
                <a:gd name="T35" fmla="*/ 58 h 331"/>
                <a:gd name="T36" fmla="*/ 49 w 266"/>
                <a:gd name="T37" fmla="*/ 33 h 331"/>
                <a:gd name="T38" fmla="*/ 1 w 266"/>
                <a:gd name="T39" fmla="*/ 0 h 331"/>
                <a:gd name="T40" fmla="*/ 1 w 266"/>
                <a:gd name="T41" fmla="*/ 2 h 331"/>
                <a:gd name="T42" fmla="*/ 52 w 266"/>
                <a:gd name="T43" fmla="*/ 43 h 331"/>
                <a:gd name="T44" fmla="*/ 67 w 266"/>
                <a:gd name="T45" fmla="*/ 59 h 331"/>
                <a:gd name="T46" fmla="*/ 67 w 266"/>
                <a:gd name="T47" fmla="*/ 60 h 331"/>
                <a:gd name="T48" fmla="*/ 67 w 266"/>
                <a:gd name="T49" fmla="*/ 60 h 331"/>
                <a:gd name="T50" fmla="*/ 95 w 266"/>
                <a:gd name="T51" fmla="*/ 92 h 331"/>
                <a:gd name="T52" fmla="*/ 101 w 266"/>
                <a:gd name="T53" fmla="*/ 132 h 331"/>
                <a:gd name="T54" fmla="*/ 101 w 266"/>
                <a:gd name="T55" fmla="*/ 140 h 331"/>
                <a:gd name="T56" fmla="*/ 100 w 266"/>
                <a:gd name="T57" fmla="*/ 140 h 331"/>
                <a:gd name="T58" fmla="*/ 83 w 266"/>
                <a:gd name="T59" fmla="*/ 198 h 331"/>
                <a:gd name="T60" fmla="*/ 88 w 266"/>
                <a:gd name="T61" fmla="*/ 234 h 331"/>
                <a:gd name="T62" fmla="*/ 89 w 266"/>
                <a:gd name="T63" fmla="*/ 268 h 331"/>
                <a:gd name="T64" fmla="*/ 92 w 266"/>
                <a:gd name="T65" fmla="*/ 268 h 331"/>
                <a:gd name="T66" fmla="*/ 92 w 266"/>
                <a:gd name="T67" fmla="*/ 266 h 331"/>
                <a:gd name="T68" fmla="*/ 105 w 266"/>
                <a:gd name="T69" fmla="*/ 142 h 331"/>
                <a:gd name="T70" fmla="*/ 104 w 266"/>
                <a:gd name="T71" fmla="*/ 129 h 331"/>
                <a:gd name="T72" fmla="*/ 98 w 266"/>
                <a:gd name="T73" fmla="*/ 96 h 331"/>
                <a:gd name="T74" fmla="*/ 144 w 266"/>
                <a:gd name="T75" fmla="*/ 157 h 331"/>
                <a:gd name="T76" fmla="*/ 158 w 266"/>
                <a:gd name="T77" fmla="*/ 179 h 331"/>
                <a:gd name="T78" fmla="*/ 168 w 266"/>
                <a:gd name="T79" fmla="*/ 252 h 331"/>
                <a:gd name="T80" fmla="*/ 190 w 266"/>
                <a:gd name="T81" fmla="*/ 289 h 331"/>
                <a:gd name="T82" fmla="*/ 210 w 266"/>
                <a:gd name="T83" fmla="*/ 329 h 331"/>
                <a:gd name="T84" fmla="*/ 213 w 266"/>
                <a:gd name="T85" fmla="*/ 3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" h="331">
                  <a:moveTo>
                    <a:pt x="213" y="328"/>
                  </a:moveTo>
                  <a:cubicBezTo>
                    <a:pt x="213" y="327"/>
                    <a:pt x="212" y="327"/>
                    <a:pt x="212" y="326"/>
                  </a:cubicBezTo>
                  <a:cubicBezTo>
                    <a:pt x="222" y="311"/>
                    <a:pt x="226" y="290"/>
                    <a:pt x="228" y="273"/>
                  </a:cubicBezTo>
                  <a:cubicBezTo>
                    <a:pt x="230" y="256"/>
                    <a:pt x="230" y="237"/>
                    <a:pt x="223" y="222"/>
                  </a:cubicBezTo>
                  <a:cubicBezTo>
                    <a:pt x="213" y="199"/>
                    <a:pt x="189" y="169"/>
                    <a:pt x="161" y="175"/>
                  </a:cubicBezTo>
                  <a:cubicBezTo>
                    <a:pt x="161" y="175"/>
                    <a:pt x="161" y="175"/>
                    <a:pt x="161" y="175"/>
                  </a:cubicBezTo>
                  <a:cubicBezTo>
                    <a:pt x="142" y="143"/>
                    <a:pt x="118" y="113"/>
                    <a:pt x="94" y="86"/>
                  </a:cubicBezTo>
                  <a:cubicBezTo>
                    <a:pt x="87" y="77"/>
                    <a:pt x="79" y="68"/>
                    <a:pt x="72" y="59"/>
                  </a:cubicBezTo>
                  <a:cubicBezTo>
                    <a:pt x="94" y="54"/>
                    <a:pt x="118" y="62"/>
                    <a:pt x="139" y="69"/>
                  </a:cubicBezTo>
                  <a:cubicBezTo>
                    <a:pt x="153" y="74"/>
                    <a:pt x="166" y="79"/>
                    <a:pt x="179" y="86"/>
                  </a:cubicBezTo>
                  <a:cubicBezTo>
                    <a:pt x="179" y="86"/>
                    <a:pt x="179" y="87"/>
                    <a:pt x="179" y="87"/>
                  </a:cubicBezTo>
                  <a:cubicBezTo>
                    <a:pt x="178" y="127"/>
                    <a:pt x="224" y="143"/>
                    <a:pt x="248" y="167"/>
                  </a:cubicBezTo>
                  <a:cubicBezTo>
                    <a:pt x="249" y="168"/>
                    <a:pt x="251" y="166"/>
                    <a:pt x="250" y="165"/>
                  </a:cubicBezTo>
                  <a:cubicBezTo>
                    <a:pt x="250" y="165"/>
                    <a:pt x="250" y="164"/>
                    <a:pt x="2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66" y="128"/>
                    <a:pt x="223" y="69"/>
                    <a:pt x="183" y="84"/>
                  </a:cubicBezTo>
                  <a:cubicBezTo>
                    <a:pt x="168" y="75"/>
                    <a:pt x="151" y="69"/>
                    <a:pt x="135" y="64"/>
                  </a:cubicBezTo>
                  <a:cubicBezTo>
                    <a:pt x="116" y="58"/>
                    <a:pt x="90" y="50"/>
                    <a:pt x="70" y="58"/>
                  </a:cubicBezTo>
                  <a:cubicBezTo>
                    <a:pt x="63" y="49"/>
                    <a:pt x="56" y="41"/>
                    <a:pt x="49" y="33"/>
                  </a:cubicBezTo>
                  <a:cubicBezTo>
                    <a:pt x="36" y="20"/>
                    <a:pt x="20" y="3"/>
                    <a:pt x="1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2" y="11"/>
                    <a:pt x="38" y="26"/>
                    <a:pt x="52" y="43"/>
                  </a:cubicBezTo>
                  <a:cubicBezTo>
                    <a:pt x="57" y="48"/>
                    <a:pt x="62" y="54"/>
                    <a:pt x="67" y="59"/>
                  </a:cubicBezTo>
                  <a:cubicBezTo>
                    <a:pt x="66" y="59"/>
                    <a:pt x="67" y="60"/>
                    <a:pt x="67" y="60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77" y="70"/>
                    <a:pt x="86" y="81"/>
                    <a:pt x="95" y="92"/>
                  </a:cubicBezTo>
                  <a:cubicBezTo>
                    <a:pt x="98" y="105"/>
                    <a:pt x="101" y="118"/>
                    <a:pt x="101" y="132"/>
                  </a:cubicBezTo>
                  <a:cubicBezTo>
                    <a:pt x="101" y="135"/>
                    <a:pt x="101" y="137"/>
                    <a:pt x="101" y="140"/>
                  </a:cubicBezTo>
                  <a:cubicBezTo>
                    <a:pt x="101" y="140"/>
                    <a:pt x="101" y="140"/>
                    <a:pt x="100" y="140"/>
                  </a:cubicBezTo>
                  <a:cubicBezTo>
                    <a:pt x="84" y="155"/>
                    <a:pt x="81" y="177"/>
                    <a:pt x="83" y="198"/>
                  </a:cubicBezTo>
                  <a:cubicBezTo>
                    <a:pt x="84" y="210"/>
                    <a:pt x="86" y="222"/>
                    <a:pt x="88" y="234"/>
                  </a:cubicBezTo>
                  <a:cubicBezTo>
                    <a:pt x="89" y="246"/>
                    <a:pt x="89" y="257"/>
                    <a:pt x="89" y="268"/>
                  </a:cubicBezTo>
                  <a:cubicBezTo>
                    <a:pt x="89" y="270"/>
                    <a:pt x="92" y="270"/>
                    <a:pt x="92" y="268"/>
                  </a:cubicBezTo>
                  <a:cubicBezTo>
                    <a:pt x="92" y="267"/>
                    <a:pt x="92" y="266"/>
                    <a:pt x="92" y="266"/>
                  </a:cubicBezTo>
                  <a:cubicBezTo>
                    <a:pt x="111" y="230"/>
                    <a:pt x="153" y="170"/>
                    <a:pt x="105" y="142"/>
                  </a:cubicBezTo>
                  <a:cubicBezTo>
                    <a:pt x="104" y="137"/>
                    <a:pt x="104" y="133"/>
                    <a:pt x="104" y="129"/>
                  </a:cubicBezTo>
                  <a:cubicBezTo>
                    <a:pt x="103" y="118"/>
                    <a:pt x="103" y="106"/>
                    <a:pt x="98" y="96"/>
                  </a:cubicBezTo>
                  <a:cubicBezTo>
                    <a:pt x="115" y="116"/>
                    <a:pt x="130" y="136"/>
                    <a:pt x="144" y="157"/>
                  </a:cubicBezTo>
                  <a:cubicBezTo>
                    <a:pt x="149" y="164"/>
                    <a:pt x="153" y="171"/>
                    <a:pt x="158" y="179"/>
                  </a:cubicBezTo>
                  <a:cubicBezTo>
                    <a:pt x="155" y="204"/>
                    <a:pt x="157" y="229"/>
                    <a:pt x="168" y="252"/>
                  </a:cubicBezTo>
                  <a:cubicBezTo>
                    <a:pt x="174" y="265"/>
                    <a:pt x="182" y="277"/>
                    <a:pt x="190" y="289"/>
                  </a:cubicBezTo>
                  <a:cubicBezTo>
                    <a:pt x="198" y="302"/>
                    <a:pt x="204" y="315"/>
                    <a:pt x="210" y="329"/>
                  </a:cubicBezTo>
                  <a:cubicBezTo>
                    <a:pt x="211" y="331"/>
                    <a:pt x="213" y="330"/>
                    <a:pt x="213" y="328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54"/>
            <p:cNvSpPr/>
            <p:nvPr/>
          </p:nvSpPr>
          <p:spPr bwMode="auto">
            <a:xfrm flipH="1">
              <a:off x="4515996" y="2491581"/>
              <a:ext cx="546100" cy="498475"/>
            </a:xfrm>
            <a:custGeom>
              <a:avLst/>
              <a:gdLst>
                <a:gd name="T0" fmla="*/ 145 w 199"/>
                <a:gd name="T1" fmla="*/ 150 h 181"/>
                <a:gd name="T2" fmla="*/ 169 w 199"/>
                <a:gd name="T3" fmla="*/ 142 h 181"/>
                <a:gd name="T4" fmla="*/ 176 w 199"/>
                <a:gd name="T5" fmla="*/ 118 h 181"/>
                <a:gd name="T6" fmla="*/ 184 w 199"/>
                <a:gd name="T7" fmla="*/ 88 h 181"/>
                <a:gd name="T8" fmla="*/ 130 w 199"/>
                <a:gd name="T9" fmla="*/ 107 h 181"/>
                <a:gd name="T10" fmla="*/ 128 w 199"/>
                <a:gd name="T11" fmla="*/ 107 h 181"/>
                <a:gd name="T12" fmla="*/ 128 w 199"/>
                <a:gd name="T13" fmla="*/ 108 h 181"/>
                <a:gd name="T14" fmla="*/ 90 w 199"/>
                <a:gd name="T15" fmla="*/ 87 h 181"/>
                <a:gd name="T16" fmla="*/ 54 w 199"/>
                <a:gd name="T17" fmla="*/ 57 h 181"/>
                <a:gd name="T18" fmla="*/ 25 w 199"/>
                <a:gd name="T19" fmla="*/ 22 h 181"/>
                <a:gd name="T20" fmla="*/ 2 w 199"/>
                <a:gd name="T21" fmla="*/ 0 h 181"/>
                <a:gd name="T22" fmla="*/ 1 w 199"/>
                <a:gd name="T23" fmla="*/ 1 h 181"/>
                <a:gd name="T24" fmla="*/ 59 w 199"/>
                <a:gd name="T25" fmla="*/ 68 h 181"/>
                <a:gd name="T26" fmla="*/ 126 w 199"/>
                <a:gd name="T27" fmla="*/ 111 h 181"/>
                <a:gd name="T28" fmla="*/ 115 w 199"/>
                <a:gd name="T29" fmla="*/ 133 h 181"/>
                <a:gd name="T30" fmla="*/ 111 w 199"/>
                <a:gd name="T31" fmla="*/ 159 h 181"/>
                <a:gd name="T32" fmla="*/ 145 w 199"/>
                <a:gd name="T33" fmla="*/ 15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181">
                  <a:moveTo>
                    <a:pt x="145" y="150"/>
                  </a:moveTo>
                  <a:cubicBezTo>
                    <a:pt x="153" y="154"/>
                    <a:pt x="164" y="149"/>
                    <a:pt x="169" y="142"/>
                  </a:cubicBezTo>
                  <a:cubicBezTo>
                    <a:pt x="175" y="135"/>
                    <a:pt x="178" y="126"/>
                    <a:pt x="176" y="118"/>
                  </a:cubicBezTo>
                  <a:cubicBezTo>
                    <a:pt x="188" y="114"/>
                    <a:pt x="199" y="96"/>
                    <a:pt x="184" y="88"/>
                  </a:cubicBezTo>
                  <a:cubicBezTo>
                    <a:pt x="164" y="78"/>
                    <a:pt x="144" y="94"/>
                    <a:pt x="130" y="107"/>
                  </a:cubicBezTo>
                  <a:cubicBezTo>
                    <a:pt x="129" y="107"/>
                    <a:pt x="129" y="107"/>
                    <a:pt x="128" y="107"/>
                  </a:cubicBezTo>
                  <a:cubicBezTo>
                    <a:pt x="128" y="107"/>
                    <a:pt x="128" y="108"/>
                    <a:pt x="128" y="108"/>
                  </a:cubicBezTo>
                  <a:cubicBezTo>
                    <a:pt x="115" y="100"/>
                    <a:pt x="102" y="95"/>
                    <a:pt x="90" y="87"/>
                  </a:cubicBezTo>
                  <a:cubicBezTo>
                    <a:pt x="77" y="78"/>
                    <a:pt x="65" y="69"/>
                    <a:pt x="54" y="57"/>
                  </a:cubicBezTo>
                  <a:cubicBezTo>
                    <a:pt x="44" y="46"/>
                    <a:pt x="34" y="34"/>
                    <a:pt x="25" y="22"/>
                  </a:cubicBezTo>
                  <a:cubicBezTo>
                    <a:pt x="18" y="14"/>
                    <a:pt x="11" y="5"/>
                    <a:pt x="2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22" y="22"/>
                    <a:pt x="37" y="47"/>
                    <a:pt x="59" y="68"/>
                  </a:cubicBezTo>
                  <a:cubicBezTo>
                    <a:pt x="78" y="85"/>
                    <a:pt x="101" y="102"/>
                    <a:pt x="126" y="111"/>
                  </a:cubicBezTo>
                  <a:cubicBezTo>
                    <a:pt x="121" y="118"/>
                    <a:pt x="118" y="125"/>
                    <a:pt x="115" y="133"/>
                  </a:cubicBezTo>
                  <a:cubicBezTo>
                    <a:pt x="112" y="141"/>
                    <a:pt x="109" y="151"/>
                    <a:pt x="111" y="159"/>
                  </a:cubicBezTo>
                  <a:cubicBezTo>
                    <a:pt x="118" y="181"/>
                    <a:pt x="140" y="162"/>
                    <a:pt x="145" y="150"/>
                  </a:cubicBezTo>
                  <a:close/>
                </a:path>
              </a:pathLst>
            </a:custGeom>
            <a:solidFill>
              <a:srgbClr val="F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55"/>
            <p:cNvSpPr/>
            <p:nvPr/>
          </p:nvSpPr>
          <p:spPr bwMode="auto">
            <a:xfrm flipH="1">
              <a:off x="4636646" y="2458243"/>
              <a:ext cx="307975" cy="201613"/>
            </a:xfrm>
            <a:custGeom>
              <a:avLst/>
              <a:gdLst>
                <a:gd name="T0" fmla="*/ 110 w 112"/>
                <a:gd name="T1" fmla="*/ 6 h 73"/>
                <a:gd name="T2" fmla="*/ 46 w 112"/>
                <a:gd name="T3" fmla="*/ 15 h 73"/>
                <a:gd name="T4" fmla="*/ 1 w 112"/>
                <a:gd name="T5" fmla="*/ 61 h 73"/>
                <a:gd name="T6" fmla="*/ 1 w 112"/>
                <a:gd name="T7" fmla="*/ 61 h 73"/>
                <a:gd name="T8" fmla="*/ 1 w 112"/>
                <a:gd name="T9" fmla="*/ 63 h 73"/>
                <a:gd name="T10" fmla="*/ 1 w 112"/>
                <a:gd name="T11" fmla="*/ 64 h 73"/>
                <a:gd name="T12" fmla="*/ 2 w 112"/>
                <a:gd name="T13" fmla="*/ 64 h 73"/>
                <a:gd name="T14" fmla="*/ 2 w 112"/>
                <a:gd name="T15" fmla="*/ 64 h 73"/>
                <a:gd name="T16" fmla="*/ 66 w 112"/>
                <a:gd name="T17" fmla="*/ 56 h 73"/>
                <a:gd name="T18" fmla="*/ 109 w 112"/>
                <a:gd name="T19" fmla="*/ 9 h 73"/>
                <a:gd name="T20" fmla="*/ 110 w 112"/>
                <a:gd name="T21" fmla="*/ 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73">
                  <a:moveTo>
                    <a:pt x="110" y="6"/>
                  </a:moveTo>
                  <a:cubicBezTo>
                    <a:pt x="89" y="0"/>
                    <a:pt x="64" y="6"/>
                    <a:pt x="46" y="15"/>
                  </a:cubicBezTo>
                  <a:cubicBezTo>
                    <a:pt x="27" y="25"/>
                    <a:pt x="7" y="39"/>
                    <a:pt x="1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2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2" y="64"/>
                    <a:pt x="2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0" y="73"/>
                    <a:pt x="49" y="65"/>
                    <a:pt x="66" y="56"/>
                  </a:cubicBezTo>
                  <a:cubicBezTo>
                    <a:pt x="84" y="47"/>
                    <a:pt x="104" y="30"/>
                    <a:pt x="109" y="9"/>
                  </a:cubicBezTo>
                  <a:cubicBezTo>
                    <a:pt x="111" y="9"/>
                    <a:pt x="112" y="7"/>
                    <a:pt x="110" y="6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56"/>
            <p:cNvSpPr/>
            <p:nvPr/>
          </p:nvSpPr>
          <p:spPr bwMode="auto">
            <a:xfrm flipH="1">
              <a:off x="4843021" y="2683668"/>
              <a:ext cx="142875" cy="341313"/>
            </a:xfrm>
            <a:custGeom>
              <a:avLst/>
              <a:gdLst>
                <a:gd name="T0" fmla="*/ 19 w 52"/>
                <a:gd name="T1" fmla="*/ 123 h 124"/>
                <a:gd name="T2" fmla="*/ 47 w 52"/>
                <a:gd name="T3" fmla="*/ 60 h 124"/>
                <a:gd name="T4" fmla="*/ 36 w 52"/>
                <a:gd name="T5" fmla="*/ 2 h 124"/>
                <a:gd name="T6" fmla="*/ 36 w 52"/>
                <a:gd name="T7" fmla="*/ 1 h 124"/>
                <a:gd name="T8" fmla="*/ 36 w 52"/>
                <a:gd name="T9" fmla="*/ 0 h 124"/>
                <a:gd name="T10" fmla="*/ 35 w 52"/>
                <a:gd name="T11" fmla="*/ 1 h 124"/>
                <a:gd name="T12" fmla="*/ 35 w 52"/>
                <a:gd name="T13" fmla="*/ 1 h 124"/>
                <a:gd name="T14" fmla="*/ 13 w 52"/>
                <a:gd name="T15" fmla="*/ 120 h 124"/>
                <a:gd name="T16" fmla="*/ 16 w 52"/>
                <a:gd name="T17" fmla="*/ 121 h 124"/>
                <a:gd name="T18" fmla="*/ 19 w 52"/>
                <a:gd name="T19" fmla="*/ 12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24">
                  <a:moveTo>
                    <a:pt x="19" y="123"/>
                  </a:moveTo>
                  <a:cubicBezTo>
                    <a:pt x="35" y="106"/>
                    <a:pt x="44" y="82"/>
                    <a:pt x="47" y="60"/>
                  </a:cubicBezTo>
                  <a:cubicBezTo>
                    <a:pt x="50" y="42"/>
                    <a:pt x="52" y="14"/>
                    <a:pt x="36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1"/>
                    <a:pt x="36" y="0"/>
                    <a:pt x="36" y="0"/>
                  </a:cubicBezTo>
                  <a:cubicBezTo>
                    <a:pt x="35" y="0"/>
                    <a:pt x="35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0" y="30"/>
                    <a:pt x="0" y="81"/>
                    <a:pt x="13" y="120"/>
                  </a:cubicBezTo>
                  <a:cubicBezTo>
                    <a:pt x="14" y="121"/>
                    <a:pt x="15" y="122"/>
                    <a:pt x="16" y="121"/>
                  </a:cubicBezTo>
                  <a:cubicBezTo>
                    <a:pt x="16" y="123"/>
                    <a:pt x="18" y="124"/>
                    <a:pt x="19" y="123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57"/>
            <p:cNvSpPr/>
            <p:nvPr/>
          </p:nvSpPr>
          <p:spPr bwMode="auto">
            <a:xfrm flipH="1">
              <a:off x="2636396" y="2543968"/>
              <a:ext cx="392113" cy="569913"/>
            </a:xfrm>
            <a:custGeom>
              <a:avLst/>
              <a:gdLst>
                <a:gd name="T0" fmla="*/ 47 w 143"/>
                <a:gd name="T1" fmla="*/ 202 h 207"/>
                <a:gd name="T2" fmla="*/ 68 w 143"/>
                <a:gd name="T3" fmla="*/ 192 h 207"/>
                <a:gd name="T4" fmla="*/ 61 w 143"/>
                <a:gd name="T5" fmla="*/ 176 h 207"/>
                <a:gd name="T6" fmla="*/ 60 w 143"/>
                <a:gd name="T7" fmla="*/ 175 h 207"/>
                <a:gd name="T8" fmla="*/ 58 w 143"/>
                <a:gd name="T9" fmla="*/ 174 h 207"/>
                <a:gd name="T10" fmla="*/ 71 w 143"/>
                <a:gd name="T11" fmla="*/ 131 h 207"/>
                <a:gd name="T12" fmla="*/ 99 w 143"/>
                <a:gd name="T13" fmla="*/ 181 h 207"/>
                <a:gd name="T14" fmla="*/ 94 w 143"/>
                <a:gd name="T15" fmla="*/ 198 h 207"/>
                <a:gd name="T16" fmla="*/ 107 w 143"/>
                <a:gd name="T17" fmla="*/ 203 h 207"/>
                <a:gd name="T18" fmla="*/ 114 w 143"/>
                <a:gd name="T19" fmla="*/ 189 h 207"/>
                <a:gd name="T20" fmla="*/ 104 w 143"/>
                <a:gd name="T21" fmla="*/ 181 h 207"/>
                <a:gd name="T22" fmla="*/ 88 w 143"/>
                <a:gd name="T23" fmla="*/ 153 h 207"/>
                <a:gd name="T24" fmla="*/ 112 w 143"/>
                <a:gd name="T25" fmla="*/ 162 h 207"/>
                <a:gd name="T26" fmla="*/ 121 w 143"/>
                <a:gd name="T27" fmla="*/ 172 h 207"/>
                <a:gd name="T28" fmla="*/ 135 w 143"/>
                <a:gd name="T29" fmla="*/ 168 h 207"/>
                <a:gd name="T30" fmla="*/ 128 w 143"/>
                <a:gd name="T31" fmla="*/ 152 h 207"/>
                <a:gd name="T32" fmla="*/ 112 w 143"/>
                <a:gd name="T33" fmla="*/ 157 h 207"/>
                <a:gd name="T34" fmla="*/ 112 w 143"/>
                <a:gd name="T35" fmla="*/ 157 h 207"/>
                <a:gd name="T36" fmla="*/ 86 w 143"/>
                <a:gd name="T37" fmla="*/ 150 h 207"/>
                <a:gd name="T38" fmla="*/ 62 w 143"/>
                <a:gd name="T39" fmla="*/ 97 h 207"/>
                <a:gd name="T40" fmla="*/ 117 w 143"/>
                <a:gd name="T41" fmla="*/ 119 h 207"/>
                <a:gd name="T42" fmla="*/ 129 w 143"/>
                <a:gd name="T43" fmla="*/ 130 h 207"/>
                <a:gd name="T44" fmla="*/ 143 w 143"/>
                <a:gd name="T45" fmla="*/ 118 h 207"/>
                <a:gd name="T46" fmla="*/ 131 w 143"/>
                <a:gd name="T47" fmla="*/ 102 h 207"/>
                <a:gd name="T48" fmla="*/ 119 w 143"/>
                <a:gd name="T49" fmla="*/ 111 h 207"/>
                <a:gd name="T50" fmla="*/ 117 w 143"/>
                <a:gd name="T51" fmla="*/ 113 h 207"/>
                <a:gd name="T52" fmla="*/ 117 w 143"/>
                <a:gd name="T53" fmla="*/ 115 h 207"/>
                <a:gd name="T54" fmla="*/ 61 w 143"/>
                <a:gd name="T55" fmla="*/ 93 h 207"/>
                <a:gd name="T56" fmla="*/ 47 w 143"/>
                <a:gd name="T57" fmla="*/ 33 h 207"/>
                <a:gd name="T58" fmla="*/ 109 w 143"/>
                <a:gd name="T59" fmla="*/ 60 h 207"/>
                <a:gd name="T60" fmla="*/ 124 w 143"/>
                <a:gd name="T61" fmla="*/ 70 h 207"/>
                <a:gd name="T62" fmla="*/ 135 w 143"/>
                <a:gd name="T63" fmla="*/ 58 h 207"/>
                <a:gd name="T64" fmla="*/ 120 w 143"/>
                <a:gd name="T65" fmla="*/ 44 h 207"/>
                <a:gd name="T66" fmla="*/ 109 w 143"/>
                <a:gd name="T67" fmla="*/ 55 h 207"/>
                <a:gd name="T68" fmla="*/ 47 w 143"/>
                <a:gd name="T69" fmla="*/ 30 h 207"/>
                <a:gd name="T70" fmla="*/ 41 w 143"/>
                <a:gd name="T71" fmla="*/ 1 h 207"/>
                <a:gd name="T72" fmla="*/ 40 w 143"/>
                <a:gd name="T73" fmla="*/ 1 h 207"/>
                <a:gd name="T74" fmla="*/ 47 w 143"/>
                <a:gd name="T75" fmla="*/ 61 h 207"/>
                <a:gd name="T76" fmla="*/ 37 w 143"/>
                <a:gd name="T77" fmla="*/ 91 h 207"/>
                <a:gd name="T78" fmla="*/ 23 w 143"/>
                <a:gd name="T79" fmla="*/ 111 h 207"/>
                <a:gd name="T80" fmla="*/ 17 w 143"/>
                <a:gd name="T81" fmla="*/ 110 h 207"/>
                <a:gd name="T82" fmla="*/ 15 w 143"/>
                <a:gd name="T83" fmla="*/ 110 h 207"/>
                <a:gd name="T84" fmla="*/ 5 w 143"/>
                <a:gd name="T85" fmla="*/ 128 h 207"/>
                <a:gd name="T86" fmla="*/ 27 w 143"/>
                <a:gd name="T87" fmla="*/ 140 h 207"/>
                <a:gd name="T88" fmla="*/ 35 w 143"/>
                <a:gd name="T89" fmla="*/ 119 h 207"/>
                <a:gd name="T90" fmla="*/ 28 w 143"/>
                <a:gd name="T91" fmla="*/ 113 h 207"/>
                <a:gd name="T92" fmla="*/ 49 w 143"/>
                <a:gd name="T93" fmla="*/ 68 h 207"/>
                <a:gd name="T94" fmla="*/ 69 w 143"/>
                <a:gd name="T95" fmla="*/ 126 h 207"/>
                <a:gd name="T96" fmla="*/ 68 w 143"/>
                <a:gd name="T97" fmla="*/ 126 h 207"/>
                <a:gd name="T98" fmla="*/ 53 w 143"/>
                <a:gd name="T99" fmla="*/ 174 h 207"/>
                <a:gd name="T100" fmla="*/ 41 w 143"/>
                <a:gd name="T101" fmla="*/ 184 h 207"/>
                <a:gd name="T102" fmla="*/ 47 w 143"/>
                <a:gd name="T103" fmla="*/ 20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3" h="206">
                  <a:moveTo>
                    <a:pt x="47" y="202"/>
                  </a:moveTo>
                  <a:cubicBezTo>
                    <a:pt x="54" y="207"/>
                    <a:pt x="65" y="199"/>
                    <a:pt x="68" y="192"/>
                  </a:cubicBezTo>
                  <a:cubicBezTo>
                    <a:pt x="70" y="185"/>
                    <a:pt x="67" y="178"/>
                    <a:pt x="61" y="176"/>
                  </a:cubicBezTo>
                  <a:cubicBezTo>
                    <a:pt x="61" y="175"/>
                    <a:pt x="60" y="175"/>
                    <a:pt x="60" y="175"/>
                  </a:cubicBezTo>
                  <a:cubicBezTo>
                    <a:pt x="60" y="175"/>
                    <a:pt x="59" y="175"/>
                    <a:pt x="58" y="174"/>
                  </a:cubicBezTo>
                  <a:cubicBezTo>
                    <a:pt x="66" y="162"/>
                    <a:pt x="71" y="146"/>
                    <a:pt x="71" y="131"/>
                  </a:cubicBezTo>
                  <a:cubicBezTo>
                    <a:pt x="79" y="149"/>
                    <a:pt x="89" y="165"/>
                    <a:pt x="99" y="181"/>
                  </a:cubicBezTo>
                  <a:cubicBezTo>
                    <a:pt x="95" y="185"/>
                    <a:pt x="90" y="192"/>
                    <a:pt x="94" y="198"/>
                  </a:cubicBezTo>
                  <a:cubicBezTo>
                    <a:pt x="96" y="202"/>
                    <a:pt x="102" y="204"/>
                    <a:pt x="107" y="203"/>
                  </a:cubicBezTo>
                  <a:cubicBezTo>
                    <a:pt x="114" y="202"/>
                    <a:pt x="116" y="195"/>
                    <a:pt x="114" y="189"/>
                  </a:cubicBezTo>
                  <a:cubicBezTo>
                    <a:pt x="113" y="183"/>
                    <a:pt x="109" y="180"/>
                    <a:pt x="104" y="181"/>
                  </a:cubicBezTo>
                  <a:cubicBezTo>
                    <a:pt x="98" y="172"/>
                    <a:pt x="93" y="163"/>
                    <a:pt x="88" y="153"/>
                  </a:cubicBezTo>
                  <a:cubicBezTo>
                    <a:pt x="95" y="157"/>
                    <a:pt x="104" y="160"/>
                    <a:pt x="112" y="162"/>
                  </a:cubicBezTo>
                  <a:cubicBezTo>
                    <a:pt x="113" y="166"/>
                    <a:pt x="116" y="170"/>
                    <a:pt x="121" y="172"/>
                  </a:cubicBezTo>
                  <a:cubicBezTo>
                    <a:pt x="126" y="173"/>
                    <a:pt x="132" y="172"/>
                    <a:pt x="135" y="168"/>
                  </a:cubicBezTo>
                  <a:cubicBezTo>
                    <a:pt x="138" y="163"/>
                    <a:pt x="133" y="155"/>
                    <a:pt x="128" y="152"/>
                  </a:cubicBezTo>
                  <a:cubicBezTo>
                    <a:pt x="123" y="149"/>
                    <a:pt x="115" y="151"/>
                    <a:pt x="112" y="157"/>
                  </a:cubicBezTo>
                  <a:cubicBezTo>
                    <a:pt x="112" y="157"/>
                    <a:pt x="112" y="157"/>
                    <a:pt x="112" y="157"/>
                  </a:cubicBezTo>
                  <a:cubicBezTo>
                    <a:pt x="103" y="156"/>
                    <a:pt x="95" y="153"/>
                    <a:pt x="86" y="150"/>
                  </a:cubicBezTo>
                  <a:cubicBezTo>
                    <a:pt x="77" y="133"/>
                    <a:pt x="68" y="116"/>
                    <a:pt x="62" y="97"/>
                  </a:cubicBezTo>
                  <a:cubicBezTo>
                    <a:pt x="76" y="111"/>
                    <a:pt x="98" y="117"/>
                    <a:pt x="117" y="119"/>
                  </a:cubicBezTo>
                  <a:cubicBezTo>
                    <a:pt x="119" y="125"/>
                    <a:pt x="122" y="129"/>
                    <a:pt x="129" y="130"/>
                  </a:cubicBezTo>
                  <a:cubicBezTo>
                    <a:pt x="135" y="130"/>
                    <a:pt x="142" y="125"/>
                    <a:pt x="143" y="118"/>
                  </a:cubicBezTo>
                  <a:cubicBezTo>
                    <a:pt x="143" y="111"/>
                    <a:pt x="139" y="101"/>
                    <a:pt x="131" y="102"/>
                  </a:cubicBezTo>
                  <a:cubicBezTo>
                    <a:pt x="126" y="103"/>
                    <a:pt x="121" y="106"/>
                    <a:pt x="119" y="111"/>
                  </a:cubicBezTo>
                  <a:cubicBezTo>
                    <a:pt x="118" y="111"/>
                    <a:pt x="117" y="112"/>
                    <a:pt x="117" y="113"/>
                  </a:cubicBezTo>
                  <a:cubicBezTo>
                    <a:pt x="117" y="113"/>
                    <a:pt x="117" y="114"/>
                    <a:pt x="117" y="115"/>
                  </a:cubicBezTo>
                  <a:cubicBezTo>
                    <a:pt x="96" y="111"/>
                    <a:pt x="77" y="108"/>
                    <a:pt x="61" y="93"/>
                  </a:cubicBezTo>
                  <a:cubicBezTo>
                    <a:pt x="55" y="73"/>
                    <a:pt x="51" y="53"/>
                    <a:pt x="47" y="33"/>
                  </a:cubicBezTo>
                  <a:cubicBezTo>
                    <a:pt x="62" y="48"/>
                    <a:pt x="87" y="57"/>
                    <a:pt x="109" y="60"/>
                  </a:cubicBezTo>
                  <a:cubicBezTo>
                    <a:pt x="110" y="67"/>
                    <a:pt x="118" y="72"/>
                    <a:pt x="124" y="70"/>
                  </a:cubicBezTo>
                  <a:cubicBezTo>
                    <a:pt x="130" y="69"/>
                    <a:pt x="134" y="64"/>
                    <a:pt x="135" y="58"/>
                  </a:cubicBezTo>
                  <a:cubicBezTo>
                    <a:pt x="135" y="50"/>
                    <a:pt x="127" y="44"/>
                    <a:pt x="120" y="44"/>
                  </a:cubicBezTo>
                  <a:cubicBezTo>
                    <a:pt x="113" y="45"/>
                    <a:pt x="109" y="50"/>
                    <a:pt x="109" y="55"/>
                  </a:cubicBezTo>
                  <a:cubicBezTo>
                    <a:pt x="87" y="49"/>
                    <a:pt x="65" y="45"/>
                    <a:pt x="47" y="30"/>
                  </a:cubicBezTo>
                  <a:cubicBezTo>
                    <a:pt x="45" y="20"/>
                    <a:pt x="43" y="10"/>
                    <a:pt x="41" y="1"/>
                  </a:cubicBezTo>
                  <a:cubicBezTo>
                    <a:pt x="41" y="0"/>
                    <a:pt x="40" y="0"/>
                    <a:pt x="40" y="1"/>
                  </a:cubicBezTo>
                  <a:cubicBezTo>
                    <a:pt x="41" y="21"/>
                    <a:pt x="43" y="41"/>
                    <a:pt x="47" y="61"/>
                  </a:cubicBezTo>
                  <a:cubicBezTo>
                    <a:pt x="45" y="71"/>
                    <a:pt x="43" y="81"/>
                    <a:pt x="37" y="91"/>
                  </a:cubicBezTo>
                  <a:cubicBezTo>
                    <a:pt x="33" y="98"/>
                    <a:pt x="28" y="104"/>
                    <a:pt x="23" y="111"/>
                  </a:cubicBezTo>
                  <a:cubicBezTo>
                    <a:pt x="21" y="110"/>
                    <a:pt x="19" y="110"/>
                    <a:pt x="17" y="110"/>
                  </a:cubicBezTo>
                  <a:cubicBezTo>
                    <a:pt x="17" y="110"/>
                    <a:pt x="16" y="109"/>
                    <a:pt x="15" y="110"/>
                  </a:cubicBezTo>
                  <a:cubicBezTo>
                    <a:pt x="6" y="111"/>
                    <a:pt x="0" y="120"/>
                    <a:pt x="5" y="128"/>
                  </a:cubicBezTo>
                  <a:cubicBezTo>
                    <a:pt x="9" y="135"/>
                    <a:pt x="19" y="142"/>
                    <a:pt x="27" y="140"/>
                  </a:cubicBezTo>
                  <a:cubicBezTo>
                    <a:pt x="36" y="138"/>
                    <a:pt x="42" y="126"/>
                    <a:pt x="35" y="119"/>
                  </a:cubicBezTo>
                  <a:cubicBezTo>
                    <a:pt x="34" y="116"/>
                    <a:pt x="31" y="114"/>
                    <a:pt x="28" y="113"/>
                  </a:cubicBezTo>
                  <a:cubicBezTo>
                    <a:pt x="38" y="101"/>
                    <a:pt x="47" y="84"/>
                    <a:pt x="49" y="68"/>
                  </a:cubicBezTo>
                  <a:cubicBezTo>
                    <a:pt x="54" y="88"/>
                    <a:pt x="60" y="107"/>
                    <a:pt x="69" y="126"/>
                  </a:cubicBezTo>
                  <a:cubicBezTo>
                    <a:pt x="69" y="126"/>
                    <a:pt x="68" y="126"/>
                    <a:pt x="68" y="126"/>
                  </a:cubicBezTo>
                  <a:cubicBezTo>
                    <a:pt x="67" y="144"/>
                    <a:pt x="60" y="158"/>
                    <a:pt x="53" y="174"/>
                  </a:cubicBezTo>
                  <a:cubicBezTo>
                    <a:pt x="47" y="174"/>
                    <a:pt x="43" y="178"/>
                    <a:pt x="41" y="184"/>
                  </a:cubicBezTo>
                  <a:cubicBezTo>
                    <a:pt x="39" y="190"/>
                    <a:pt x="41" y="199"/>
                    <a:pt x="47" y="202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58"/>
            <p:cNvSpPr/>
            <p:nvPr/>
          </p:nvSpPr>
          <p:spPr bwMode="auto">
            <a:xfrm flipH="1">
              <a:off x="3142808" y="1804193"/>
              <a:ext cx="230188" cy="236538"/>
            </a:xfrm>
            <a:custGeom>
              <a:avLst/>
              <a:gdLst>
                <a:gd name="T0" fmla="*/ 73 w 84"/>
                <a:gd name="T1" fmla="*/ 69 h 86"/>
                <a:gd name="T2" fmla="*/ 63 w 84"/>
                <a:gd name="T3" fmla="*/ 53 h 86"/>
                <a:gd name="T4" fmla="*/ 50 w 84"/>
                <a:gd name="T5" fmla="*/ 16 h 86"/>
                <a:gd name="T6" fmla="*/ 41 w 84"/>
                <a:gd name="T7" fmla="*/ 1 h 86"/>
                <a:gd name="T8" fmla="*/ 27 w 84"/>
                <a:gd name="T9" fmla="*/ 9 h 86"/>
                <a:gd name="T10" fmla="*/ 0 w 84"/>
                <a:gd name="T11" fmla="*/ 52 h 86"/>
                <a:gd name="T12" fmla="*/ 0 w 84"/>
                <a:gd name="T13" fmla="*/ 53 h 86"/>
                <a:gd name="T14" fmla="*/ 0 w 84"/>
                <a:gd name="T15" fmla="*/ 53 h 86"/>
                <a:gd name="T16" fmla="*/ 0 w 84"/>
                <a:gd name="T17" fmla="*/ 55 h 86"/>
                <a:gd name="T18" fmla="*/ 1 w 84"/>
                <a:gd name="T19" fmla="*/ 55 h 86"/>
                <a:gd name="T20" fmla="*/ 2 w 84"/>
                <a:gd name="T21" fmla="*/ 55 h 86"/>
                <a:gd name="T22" fmla="*/ 3 w 84"/>
                <a:gd name="T23" fmla="*/ 56 h 86"/>
                <a:gd name="T24" fmla="*/ 3 w 84"/>
                <a:gd name="T25" fmla="*/ 56 h 86"/>
                <a:gd name="T26" fmla="*/ 61 w 84"/>
                <a:gd name="T27" fmla="*/ 80 h 86"/>
                <a:gd name="T28" fmla="*/ 73 w 84"/>
                <a:gd name="T29" fmla="*/ 6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86">
                  <a:moveTo>
                    <a:pt x="73" y="69"/>
                  </a:moveTo>
                  <a:cubicBezTo>
                    <a:pt x="74" y="61"/>
                    <a:pt x="69" y="57"/>
                    <a:pt x="63" y="53"/>
                  </a:cubicBezTo>
                  <a:cubicBezTo>
                    <a:pt x="84" y="42"/>
                    <a:pt x="69" y="11"/>
                    <a:pt x="50" y="16"/>
                  </a:cubicBezTo>
                  <a:cubicBezTo>
                    <a:pt x="49" y="10"/>
                    <a:pt x="47" y="3"/>
                    <a:pt x="41" y="1"/>
                  </a:cubicBezTo>
                  <a:cubicBezTo>
                    <a:pt x="35" y="0"/>
                    <a:pt x="30" y="5"/>
                    <a:pt x="27" y="9"/>
                  </a:cubicBezTo>
                  <a:cubicBezTo>
                    <a:pt x="15" y="22"/>
                    <a:pt x="8" y="37"/>
                    <a:pt x="0" y="52"/>
                  </a:cubicBezTo>
                  <a:cubicBezTo>
                    <a:pt x="0" y="52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2" y="56"/>
                    <a:pt x="2" y="55"/>
                    <a:pt x="2" y="55"/>
                  </a:cubicBezTo>
                  <a:cubicBezTo>
                    <a:pt x="2" y="55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20" y="68"/>
                    <a:pt x="39" y="86"/>
                    <a:pt x="61" y="80"/>
                  </a:cubicBezTo>
                  <a:cubicBezTo>
                    <a:pt x="66" y="79"/>
                    <a:pt x="72" y="74"/>
                    <a:pt x="73" y="69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59"/>
            <p:cNvSpPr/>
            <p:nvPr/>
          </p:nvSpPr>
          <p:spPr bwMode="auto">
            <a:xfrm flipH="1">
              <a:off x="3293621" y="1886743"/>
              <a:ext cx="527050" cy="279400"/>
            </a:xfrm>
            <a:custGeom>
              <a:avLst/>
              <a:gdLst>
                <a:gd name="T0" fmla="*/ 175 w 192"/>
                <a:gd name="T1" fmla="*/ 1 h 102"/>
                <a:gd name="T2" fmla="*/ 170 w 192"/>
                <a:gd name="T3" fmla="*/ 9 h 102"/>
                <a:gd name="T4" fmla="*/ 164 w 192"/>
                <a:gd name="T5" fmla="*/ 21 h 102"/>
                <a:gd name="T6" fmla="*/ 164 w 192"/>
                <a:gd name="T7" fmla="*/ 21 h 102"/>
                <a:gd name="T8" fmla="*/ 75 w 192"/>
                <a:gd name="T9" fmla="*/ 42 h 102"/>
                <a:gd name="T10" fmla="*/ 26 w 192"/>
                <a:gd name="T11" fmla="*/ 67 h 102"/>
                <a:gd name="T12" fmla="*/ 0 w 192"/>
                <a:gd name="T13" fmla="*/ 101 h 102"/>
                <a:gd name="T14" fmla="*/ 1 w 192"/>
                <a:gd name="T15" fmla="*/ 102 h 102"/>
                <a:gd name="T16" fmla="*/ 32 w 192"/>
                <a:gd name="T17" fmla="*/ 68 h 102"/>
                <a:gd name="T18" fmla="*/ 82 w 192"/>
                <a:gd name="T19" fmla="*/ 44 h 102"/>
                <a:gd name="T20" fmla="*/ 165 w 192"/>
                <a:gd name="T21" fmla="*/ 26 h 102"/>
                <a:gd name="T22" fmla="*/ 182 w 192"/>
                <a:gd name="T23" fmla="*/ 38 h 102"/>
                <a:gd name="T24" fmla="*/ 185 w 192"/>
                <a:gd name="T25" fmla="*/ 38 h 102"/>
                <a:gd name="T26" fmla="*/ 191 w 192"/>
                <a:gd name="T27" fmla="*/ 16 h 102"/>
                <a:gd name="T28" fmla="*/ 178 w 192"/>
                <a:gd name="T29" fmla="*/ 2 h 102"/>
                <a:gd name="T30" fmla="*/ 175 w 192"/>
                <a:gd name="T31" fmla="*/ 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2" h="102">
                  <a:moveTo>
                    <a:pt x="175" y="1"/>
                  </a:moveTo>
                  <a:cubicBezTo>
                    <a:pt x="173" y="4"/>
                    <a:pt x="171" y="7"/>
                    <a:pt x="170" y="9"/>
                  </a:cubicBezTo>
                  <a:cubicBezTo>
                    <a:pt x="168" y="13"/>
                    <a:pt x="166" y="17"/>
                    <a:pt x="164" y="21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34" y="23"/>
                    <a:pt x="103" y="32"/>
                    <a:pt x="75" y="42"/>
                  </a:cubicBezTo>
                  <a:cubicBezTo>
                    <a:pt x="58" y="48"/>
                    <a:pt x="41" y="56"/>
                    <a:pt x="26" y="67"/>
                  </a:cubicBezTo>
                  <a:cubicBezTo>
                    <a:pt x="15" y="75"/>
                    <a:pt x="2" y="87"/>
                    <a:pt x="0" y="101"/>
                  </a:cubicBezTo>
                  <a:cubicBezTo>
                    <a:pt x="0" y="102"/>
                    <a:pt x="0" y="102"/>
                    <a:pt x="1" y="102"/>
                  </a:cubicBezTo>
                  <a:cubicBezTo>
                    <a:pt x="10" y="88"/>
                    <a:pt x="18" y="77"/>
                    <a:pt x="32" y="68"/>
                  </a:cubicBezTo>
                  <a:cubicBezTo>
                    <a:pt x="47" y="57"/>
                    <a:pt x="64" y="50"/>
                    <a:pt x="82" y="44"/>
                  </a:cubicBezTo>
                  <a:cubicBezTo>
                    <a:pt x="109" y="35"/>
                    <a:pt x="137" y="31"/>
                    <a:pt x="165" y="26"/>
                  </a:cubicBezTo>
                  <a:cubicBezTo>
                    <a:pt x="170" y="31"/>
                    <a:pt x="176" y="34"/>
                    <a:pt x="182" y="38"/>
                  </a:cubicBezTo>
                  <a:cubicBezTo>
                    <a:pt x="183" y="39"/>
                    <a:pt x="184" y="39"/>
                    <a:pt x="185" y="38"/>
                  </a:cubicBezTo>
                  <a:cubicBezTo>
                    <a:pt x="190" y="32"/>
                    <a:pt x="192" y="24"/>
                    <a:pt x="191" y="16"/>
                  </a:cubicBezTo>
                  <a:cubicBezTo>
                    <a:pt x="189" y="10"/>
                    <a:pt x="184" y="3"/>
                    <a:pt x="178" y="2"/>
                  </a:cubicBezTo>
                  <a:cubicBezTo>
                    <a:pt x="178" y="1"/>
                    <a:pt x="176" y="0"/>
                    <a:pt x="175" y="1"/>
                  </a:cubicBezTo>
                  <a:close/>
                </a:path>
              </a:pathLst>
            </a:custGeom>
            <a:solidFill>
              <a:srgbClr val="7F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60"/>
            <p:cNvSpPr/>
            <p:nvPr/>
          </p:nvSpPr>
          <p:spPr bwMode="auto">
            <a:xfrm flipH="1">
              <a:off x="3866708" y="1743868"/>
              <a:ext cx="417513" cy="444500"/>
            </a:xfrm>
            <a:custGeom>
              <a:avLst/>
              <a:gdLst>
                <a:gd name="T0" fmla="*/ 151 w 152"/>
                <a:gd name="T1" fmla="*/ 45 h 162"/>
                <a:gd name="T2" fmla="*/ 133 w 152"/>
                <a:gd name="T3" fmla="*/ 37 h 162"/>
                <a:gd name="T4" fmla="*/ 126 w 152"/>
                <a:gd name="T5" fmla="*/ 51 h 162"/>
                <a:gd name="T6" fmla="*/ 126 w 152"/>
                <a:gd name="T7" fmla="*/ 51 h 162"/>
                <a:gd name="T8" fmla="*/ 126 w 152"/>
                <a:gd name="T9" fmla="*/ 53 h 162"/>
                <a:gd name="T10" fmla="*/ 90 w 152"/>
                <a:gd name="T11" fmla="*/ 69 h 162"/>
                <a:gd name="T12" fmla="*/ 108 w 152"/>
                <a:gd name="T13" fmla="*/ 22 h 162"/>
                <a:gd name="T14" fmla="*/ 122 w 152"/>
                <a:gd name="T15" fmla="*/ 17 h 162"/>
                <a:gd name="T16" fmla="*/ 119 w 152"/>
                <a:gd name="T17" fmla="*/ 5 h 162"/>
                <a:gd name="T18" fmla="*/ 105 w 152"/>
                <a:gd name="T19" fmla="*/ 8 h 162"/>
                <a:gd name="T20" fmla="*/ 105 w 152"/>
                <a:gd name="T21" fmla="*/ 19 h 162"/>
                <a:gd name="T22" fmla="*/ 96 w 152"/>
                <a:gd name="T23" fmla="*/ 45 h 162"/>
                <a:gd name="T24" fmla="*/ 88 w 152"/>
                <a:gd name="T25" fmla="*/ 24 h 162"/>
                <a:gd name="T26" fmla="*/ 90 w 152"/>
                <a:gd name="T27" fmla="*/ 13 h 162"/>
                <a:gd name="T28" fmla="*/ 79 w 152"/>
                <a:gd name="T29" fmla="*/ 6 h 162"/>
                <a:gd name="T30" fmla="*/ 73 w 152"/>
                <a:gd name="T31" fmla="*/ 18 h 162"/>
                <a:gd name="T32" fmla="*/ 85 w 152"/>
                <a:gd name="T33" fmla="*/ 27 h 162"/>
                <a:gd name="T34" fmla="*/ 85 w 152"/>
                <a:gd name="T35" fmla="*/ 27 h 162"/>
                <a:gd name="T36" fmla="*/ 95 w 152"/>
                <a:gd name="T37" fmla="*/ 48 h 162"/>
                <a:gd name="T38" fmla="*/ 73 w 152"/>
                <a:gd name="T39" fmla="*/ 93 h 162"/>
                <a:gd name="T40" fmla="*/ 57 w 152"/>
                <a:gd name="T41" fmla="*/ 44 h 162"/>
                <a:gd name="T42" fmla="*/ 57 w 152"/>
                <a:gd name="T43" fmla="*/ 31 h 162"/>
                <a:gd name="T44" fmla="*/ 42 w 152"/>
                <a:gd name="T45" fmla="*/ 28 h 162"/>
                <a:gd name="T46" fmla="*/ 38 w 152"/>
                <a:gd name="T47" fmla="*/ 45 h 162"/>
                <a:gd name="T48" fmla="*/ 50 w 152"/>
                <a:gd name="T49" fmla="*/ 48 h 162"/>
                <a:gd name="T50" fmla="*/ 53 w 152"/>
                <a:gd name="T51" fmla="*/ 48 h 162"/>
                <a:gd name="T52" fmla="*/ 54 w 152"/>
                <a:gd name="T53" fmla="*/ 47 h 162"/>
                <a:gd name="T54" fmla="*/ 71 w 152"/>
                <a:gd name="T55" fmla="*/ 97 h 162"/>
                <a:gd name="T56" fmla="*/ 38 w 152"/>
                <a:gd name="T57" fmla="*/ 139 h 162"/>
                <a:gd name="T58" fmla="*/ 22 w 152"/>
                <a:gd name="T59" fmla="*/ 83 h 162"/>
                <a:gd name="T60" fmla="*/ 20 w 152"/>
                <a:gd name="T61" fmla="*/ 67 h 162"/>
                <a:gd name="T62" fmla="*/ 6 w 152"/>
                <a:gd name="T63" fmla="*/ 67 h 162"/>
                <a:gd name="T64" fmla="*/ 6 w 152"/>
                <a:gd name="T65" fmla="*/ 84 h 162"/>
                <a:gd name="T66" fmla="*/ 19 w 152"/>
                <a:gd name="T67" fmla="*/ 86 h 162"/>
                <a:gd name="T68" fmla="*/ 36 w 152"/>
                <a:gd name="T69" fmla="*/ 141 h 162"/>
                <a:gd name="T70" fmla="*/ 20 w 152"/>
                <a:gd name="T71" fmla="*/ 161 h 162"/>
                <a:gd name="T72" fmla="*/ 20 w 152"/>
                <a:gd name="T73" fmla="*/ 162 h 162"/>
                <a:gd name="T74" fmla="*/ 56 w 152"/>
                <a:gd name="T75" fmla="*/ 124 h 162"/>
                <a:gd name="T76" fmla="*/ 82 w 152"/>
                <a:gd name="T77" fmla="*/ 114 h 162"/>
                <a:gd name="T78" fmla="*/ 103 w 152"/>
                <a:gd name="T79" fmla="*/ 112 h 162"/>
                <a:gd name="T80" fmla="*/ 107 w 152"/>
                <a:gd name="T81" fmla="*/ 116 h 162"/>
                <a:gd name="T82" fmla="*/ 107 w 152"/>
                <a:gd name="T83" fmla="*/ 118 h 162"/>
                <a:gd name="T84" fmla="*/ 125 w 152"/>
                <a:gd name="T85" fmla="*/ 114 h 162"/>
                <a:gd name="T86" fmla="*/ 121 w 152"/>
                <a:gd name="T87" fmla="*/ 93 h 162"/>
                <a:gd name="T88" fmla="*/ 102 w 152"/>
                <a:gd name="T89" fmla="*/ 99 h 162"/>
                <a:gd name="T90" fmla="*/ 102 w 152"/>
                <a:gd name="T91" fmla="*/ 108 h 162"/>
                <a:gd name="T92" fmla="*/ 61 w 152"/>
                <a:gd name="T93" fmla="*/ 118 h 162"/>
                <a:gd name="T94" fmla="*/ 88 w 152"/>
                <a:gd name="T95" fmla="*/ 73 h 162"/>
                <a:gd name="T96" fmla="*/ 88 w 152"/>
                <a:gd name="T97" fmla="*/ 73 h 162"/>
                <a:gd name="T98" fmla="*/ 129 w 152"/>
                <a:gd name="T99" fmla="*/ 57 h 162"/>
                <a:gd name="T100" fmla="*/ 142 w 152"/>
                <a:gd name="T101" fmla="*/ 60 h 162"/>
                <a:gd name="T102" fmla="*/ 151 w 152"/>
                <a:gd name="T103" fmla="*/ 4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" h="162">
                  <a:moveTo>
                    <a:pt x="151" y="45"/>
                  </a:moveTo>
                  <a:cubicBezTo>
                    <a:pt x="150" y="38"/>
                    <a:pt x="139" y="35"/>
                    <a:pt x="133" y="37"/>
                  </a:cubicBezTo>
                  <a:cubicBezTo>
                    <a:pt x="127" y="39"/>
                    <a:pt x="124" y="45"/>
                    <a:pt x="126" y="51"/>
                  </a:cubicBezTo>
                  <a:cubicBezTo>
                    <a:pt x="126" y="51"/>
                    <a:pt x="126" y="51"/>
                    <a:pt x="126" y="51"/>
                  </a:cubicBezTo>
                  <a:cubicBezTo>
                    <a:pt x="126" y="52"/>
                    <a:pt x="126" y="53"/>
                    <a:pt x="126" y="53"/>
                  </a:cubicBezTo>
                  <a:cubicBezTo>
                    <a:pt x="114" y="55"/>
                    <a:pt x="100" y="60"/>
                    <a:pt x="90" y="69"/>
                  </a:cubicBezTo>
                  <a:cubicBezTo>
                    <a:pt x="98" y="53"/>
                    <a:pt x="104" y="38"/>
                    <a:pt x="108" y="22"/>
                  </a:cubicBezTo>
                  <a:cubicBezTo>
                    <a:pt x="113" y="23"/>
                    <a:pt x="120" y="22"/>
                    <a:pt x="122" y="17"/>
                  </a:cubicBezTo>
                  <a:cubicBezTo>
                    <a:pt x="123" y="12"/>
                    <a:pt x="122" y="7"/>
                    <a:pt x="119" y="5"/>
                  </a:cubicBezTo>
                  <a:cubicBezTo>
                    <a:pt x="114" y="0"/>
                    <a:pt x="108" y="3"/>
                    <a:pt x="105" y="8"/>
                  </a:cubicBezTo>
                  <a:cubicBezTo>
                    <a:pt x="102" y="12"/>
                    <a:pt x="102" y="16"/>
                    <a:pt x="105" y="19"/>
                  </a:cubicBezTo>
                  <a:cubicBezTo>
                    <a:pt x="102" y="28"/>
                    <a:pt x="99" y="36"/>
                    <a:pt x="96" y="45"/>
                  </a:cubicBezTo>
                  <a:cubicBezTo>
                    <a:pt x="94" y="38"/>
                    <a:pt x="92" y="31"/>
                    <a:pt x="88" y="24"/>
                  </a:cubicBezTo>
                  <a:cubicBezTo>
                    <a:pt x="91" y="21"/>
                    <a:pt x="91" y="16"/>
                    <a:pt x="90" y="13"/>
                  </a:cubicBezTo>
                  <a:cubicBezTo>
                    <a:pt x="88" y="9"/>
                    <a:pt x="84" y="5"/>
                    <a:pt x="79" y="6"/>
                  </a:cubicBezTo>
                  <a:cubicBezTo>
                    <a:pt x="74" y="6"/>
                    <a:pt x="72" y="14"/>
                    <a:pt x="73" y="18"/>
                  </a:cubicBezTo>
                  <a:cubicBezTo>
                    <a:pt x="73" y="24"/>
                    <a:pt x="79" y="28"/>
                    <a:pt x="85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9" y="34"/>
                    <a:pt x="92" y="40"/>
                    <a:pt x="95" y="48"/>
                  </a:cubicBezTo>
                  <a:cubicBezTo>
                    <a:pt x="89" y="64"/>
                    <a:pt x="82" y="79"/>
                    <a:pt x="73" y="93"/>
                  </a:cubicBezTo>
                  <a:cubicBezTo>
                    <a:pt x="74" y="76"/>
                    <a:pt x="66" y="59"/>
                    <a:pt x="57" y="44"/>
                  </a:cubicBezTo>
                  <a:cubicBezTo>
                    <a:pt x="60" y="40"/>
                    <a:pt x="61" y="35"/>
                    <a:pt x="57" y="31"/>
                  </a:cubicBezTo>
                  <a:cubicBezTo>
                    <a:pt x="54" y="26"/>
                    <a:pt x="47" y="24"/>
                    <a:pt x="42" y="28"/>
                  </a:cubicBezTo>
                  <a:cubicBezTo>
                    <a:pt x="37" y="31"/>
                    <a:pt x="33" y="40"/>
                    <a:pt x="38" y="45"/>
                  </a:cubicBezTo>
                  <a:cubicBezTo>
                    <a:pt x="41" y="47"/>
                    <a:pt x="46" y="49"/>
                    <a:pt x="50" y="48"/>
                  </a:cubicBezTo>
                  <a:cubicBezTo>
                    <a:pt x="51" y="49"/>
                    <a:pt x="52" y="49"/>
                    <a:pt x="53" y="48"/>
                  </a:cubicBezTo>
                  <a:cubicBezTo>
                    <a:pt x="53" y="48"/>
                    <a:pt x="54" y="48"/>
                    <a:pt x="54" y="47"/>
                  </a:cubicBezTo>
                  <a:cubicBezTo>
                    <a:pt x="63" y="63"/>
                    <a:pt x="71" y="77"/>
                    <a:pt x="71" y="97"/>
                  </a:cubicBezTo>
                  <a:cubicBezTo>
                    <a:pt x="61" y="112"/>
                    <a:pt x="50" y="125"/>
                    <a:pt x="38" y="139"/>
                  </a:cubicBezTo>
                  <a:cubicBezTo>
                    <a:pt x="40" y="121"/>
                    <a:pt x="32" y="99"/>
                    <a:pt x="22" y="83"/>
                  </a:cubicBezTo>
                  <a:cubicBezTo>
                    <a:pt x="26" y="78"/>
                    <a:pt x="25" y="70"/>
                    <a:pt x="20" y="67"/>
                  </a:cubicBezTo>
                  <a:cubicBezTo>
                    <a:pt x="16" y="64"/>
                    <a:pt x="10" y="64"/>
                    <a:pt x="6" y="67"/>
                  </a:cubicBezTo>
                  <a:cubicBezTo>
                    <a:pt x="0" y="71"/>
                    <a:pt x="1" y="80"/>
                    <a:pt x="6" y="84"/>
                  </a:cubicBezTo>
                  <a:cubicBezTo>
                    <a:pt x="9" y="88"/>
                    <a:pt x="15" y="89"/>
                    <a:pt x="19" y="86"/>
                  </a:cubicBezTo>
                  <a:cubicBezTo>
                    <a:pt x="27" y="104"/>
                    <a:pt x="36" y="120"/>
                    <a:pt x="36" y="141"/>
                  </a:cubicBezTo>
                  <a:cubicBezTo>
                    <a:pt x="31" y="147"/>
                    <a:pt x="25" y="154"/>
                    <a:pt x="20" y="161"/>
                  </a:cubicBezTo>
                  <a:cubicBezTo>
                    <a:pt x="19" y="161"/>
                    <a:pt x="20" y="162"/>
                    <a:pt x="20" y="162"/>
                  </a:cubicBezTo>
                  <a:cubicBezTo>
                    <a:pt x="34" y="150"/>
                    <a:pt x="46" y="138"/>
                    <a:pt x="56" y="124"/>
                  </a:cubicBezTo>
                  <a:cubicBezTo>
                    <a:pt x="65" y="119"/>
                    <a:pt x="73" y="115"/>
                    <a:pt x="82" y="114"/>
                  </a:cubicBezTo>
                  <a:cubicBezTo>
                    <a:pt x="89" y="113"/>
                    <a:pt x="96" y="113"/>
                    <a:pt x="103" y="112"/>
                  </a:cubicBezTo>
                  <a:cubicBezTo>
                    <a:pt x="104" y="113"/>
                    <a:pt x="105" y="115"/>
                    <a:pt x="107" y="116"/>
                  </a:cubicBezTo>
                  <a:cubicBezTo>
                    <a:pt x="106" y="117"/>
                    <a:pt x="106" y="117"/>
                    <a:pt x="107" y="118"/>
                  </a:cubicBezTo>
                  <a:cubicBezTo>
                    <a:pt x="113" y="123"/>
                    <a:pt x="122" y="122"/>
                    <a:pt x="125" y="114"/>
                  </a:cubicBezTo>
                  <a:cubicBezTo>
                    <a:pt x="127" y="108"/>
                    <a:pt x="126" y="98"/>
                    <a:pt x="121" y="93"/>
                  </a:cubicBezTo>
                  <a:cubicBezTo>
                    <a:pt x="114" y="88"/>
                    <a:pt x="103" y="91"/>
                    <a:pt x="102" y="99"/>
                  </a:cubicBezTo>
                  <a:cubicBezTo>
                    <a:pt x="101" y="102"/>
                    <a:pt x="101" y="105"/>
                    <a:pt x="102" y="108"/>
                  </a:cubicBezTo>
                  <a:cubicBezTo>
                    <a:pt x="88" y="107"/>
                    <a:pt x="72" y="111"/>
                    <a:pt x="61" y="118"/>
                  </a:cubicBezTo>
                  <a:cubicBezTo>
                    <a:pt x="71" y="104"/>
                    <a:pt x="80" y="89"/>
                    <a:pt x="88" y="73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101" y="64"/>
                    <a:pt x="115" y="61"/>
                    <a:pt x="129" y="57"/>
                  </a:cubicBezTo>
                  <a:cubicBezTo>
                    <a:pt x="132" y="60"/>
                    <a:pt x="138" y="61"/>
                    <a:pt x="142" y="60"/>
                  </a:cubicBezTo>
                  <a:cubicBezTo>
                    <a:pt x="147" y="57"/>
                    <a:pt x="152" y="51"/>
                    <a:pt x="151" y="4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61"/>
            <p:cNvSpPr/>
            <p:nvPr/>
          </p:nvSpPr>
          <p:spPr bwMode="auto">
            <a:xfrm flipH="1">
              <a:off x="5506596" y="2859881"/>
              <a:ext cx="703263" cy="387350"/>
            </a:xfrm>
            <a:custGeom>
              <a:avLst/>
              <a:gdLst>
                <a:gd name="T0" fmla="*/ 256 w 257"/>
                <a:gd name="T1" fmla="*/ 42 h 141"/>
                <a:gd name="T2" fmla="*/ 221 w 257"/>
                <a:gd name="T3" fmla="*/ 8 h 141"/>
                <a:gd name="T4" fmla="*/ 157 w 257"/>
                <a:gd name="T5" fmla="*/ 0 h 141"/>
                <a:gd name="T6" fmla="*/ 116 w 257"/>
                <a:gd name="T7" fmla="*/ 3 h 141"/>
                <a:gd name="T8" fmla="*/ 91 w 257"/>
                <a:gd name="T9" fmla="*/ 8 h 141"/>
                <a:gd name="T10" fmla="*/ 90 w 257"/>
                <a:gd name="T11" fmla="*/ 7 h 141"/>
                <a:gd name="T12" fmla="*/ 39 w 257"/>
                <a:gd name="T13" fmla="*/ 35 h 141"/>
                <a:gd name="T14" fmla="*/ 7 w 257"/>
                <a:gd name="T15" fmla="*/ 79 h 141"/>
                <a:gd name="T16" fmla="*/ 8 w 257"/>
                <a:gd name="T17" fmla="*/ 118 h 141"/>
                <a:gd name="T18" fmla="*/ 44 w 257"/>
                <a:gd name="T19" fmla="*/ 119 h 141"/>
                <a:gd name="T20" fmla="*/ 44 w 257"/>
                <a:gd name="T21" fmla="*/ 119 h 141"/>
                <a:gd name="T22" fmla="*/ 60 w 257"/>
                <a:gd name="T23" fmla="*/ 136 h 141"/>
                <a:gd name="T24" fmla="*/ 84 w 257"/>
                <a:gd name="T25" fmla="*/ 124 h 141"/>
                <a:gd name="T26" fmla="*/ 127 w 257"/>
                <a:gd name="T27" fmla="*/ 118 h 141"/>
                <a:gd name="T28" fmla="*/ 154 w 257"/>
                <a:gd name="T29" fmla="*/ 130 h 141"/>
                <a:gd name="T30" fmla="*/ 167 w 257"/>
                <a:gd name="T31" fmla="*/ 107 h 141"/>
                <a:gd name="T32" fmla="*/ 198 w 257"/>
                <a:gd name="T33" fmla="*/ 74 h 141"/>
                <a:gd name="T34" fmla="*/ 225 w 257"/>
                <a:gd name="T35" fmla="*/ 77 h 141"/>
                <a:gd name="T36" fmla="*/ 230 w 257"/>
                <a:gd name="T37" fmla="*/ 53 h 141"/>
                <a:gd name="T38" fmla="*/ 256 w 257"/>
                <a:gd name="T39" fmla="*/ 4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7" h="141">
                  <a:moveTo>
                    <a:pt x="256" y="42"/>
                  </a:moveTo>
                  <a:cubicBezTo>
                    <a:pt x="257" y="23"/>
                    <a:pt x="237" y="13"/>
                    <a:pt x="221" y="8"/>
                  </a:cubicBezTo>
                  <a:cubicBezTo>
                    <a:pt x="201" y="1"/>
                    <a:pt x="178" y="0"/>
                    <a:pt x="157" y="0"/>
                  </a:cubicBezTo>
                  <a:cubicBezTo>
                    <a:pt x="143" y="0"/>
                    <a:pt x="129" y="1"/>
                    <a:pt x="116" y="3"/>
                  </a:cubicBezTo>
                  <a:cubicBezTo>
                    <a:pt x="109" y="4"/>
                    <a:pt x="98" y="5"/>
                    <a:pt x="91" y="8"/>
                  </a:cubicBezTo>
                  <a:cubicBezTo>
                    <a:pt x="91" y="8"/>
                    <a:pt x="91" y="7"/>
                    <a:pt x="90" y="7"/>
                  </a:cubicBezTo>
                  <a:cubicBezTo>
                    <a:pt x="71" y="9"/>
                    <a:pt x="53" y="23"/>
                    <a:pt x="39" y="35"/>
                  </a:cubicBezTo>
                  <a:cubicBezTo>
                    <a:pt x="25" y="47"/>
                    <a:pt x="13" y="62"/>
                    <a:pt x="7" y="79"/>
                  </a:cubicBezTo>
                  <a:cubicBezTo>
                    <a:pt x="4" y="90"/>
                    <a:pt x="0" y="108"/>
                    <a:pt x="8" y="118"/>
                  </a:cubicBezTo>
                  <a:cubicBezTo>
                    <a:pt x="17" y="129"/>
                    <a:pt x="33" y="125"/>
                    <a:pt x="44" y="119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3" y="129"/>
                    <a:pt x="51" y="135"/>
                    <a:pt x="60" y="136"/>
                  </a:cubicBezTo>
                  <a:cubicBezTo>
                    <a:pt x="70" y="137"/>
                    <a:pt x="79" y="131"/>
                    <a:pt x="84" y="124"/>
                  </a:cubicBezTo>
                  <a:cubicBezTo>
                    <a:pt x="96" y="140"/>
                    <a:pt x="122" y="141"/>
                    <a:pt x="127" y="118"/>
                  </a:cubicBezTo>
                  <a:cubicBezTo>
                    <a:pt x="134" y="126"/>
                    <a:pt x="144" y="133"/>
                    <a:pt x="154" y="130"/>
                  </a:cubicBezTo>
                  <a:cubicBezTo>
                    <a:pt x="166" y="127"/>
                    <a:pt x="168" y="117"/>
                    <a:pt x="167" y="107"/>
                  </a:cubicBezTo>
                  <a:cubicBezTo>
                    <a:pt x="186" y="124"/>
                    <a:pt x="201" y="94"/>
                    <a:pt x="198" y="74"/>
                  </a:cubicBezTo>
                  <a:cubicBezTo>
                    <a:pt x="206" y="78"/>
                    <a:pt x="217" y="82"/>
                    <a:pt x="225" y="77"/>
                  </a:cubicBezTo>
                  <a:cubicBezTo>
                    <a:pt x="233" y="72"/>
                    <a:pt x="232" y="62"/>
                    <a:pt x="230" y="53"/>
                  </a:cubicBezTo>
                  <a:cubicBezTo>
                    <a:pt x="240" y="57"/>
                    <a:pt x="256" y="55"/>
                    <a:pt x="256" y="42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62"/>
            <p:cNvSpPr/>
            <p:nvPr/>
          </p:nvSpPr>
          <p:spPr bwMode="auto">
            <a:xfrm flipH="1">
              <a:off x="5651058" y="2848768"/>
              <a:ext cx="490538" cy="277813"/>
            </a:xfrm>
            <a:custGeom>
              <a:avLst/>
              <a:gdLst>
                <a:gd name="T0" fmla="*/ 163 w 179"/>
                <a:gd name="T1" fmla="*/ 15 h 101"/>
                <a:gd name="T2" fmla="*/ 64 w 179"/>
                <a:gd name="T3" fmla="*/ 6 h 101"/>
                <a:gd name="T4" fmla="*/ 62 w 179"/>
                <a:gd name="T5" fmla="*/ 9 h 101"/>
                <a:gd name="T6" fmla="*/ 2 w 179"/>
                <a:gd name="T7" fmla="*/ 71 h 101"/>
                <a:gd name="T8" fmla="*/ 11 w 179"/>
                <a:gd name="T9" fmla="*/ 94 h 101"/>
                <a:gd name="T10" fmla="*/ 37 w 179"/>
                <a:gd name="T11" fmla="*/ 85 h 101"/>
                <a:gd name="T12" fmla="*/ 68 w 179"/>
                <a:gd name="T13" fmla="*/ 78 h 101"/>
                <a:gd name="T14" fmla="*/ 106 w 179"/>
                <a:gd name="T15" fmla="*/ 70 h 101"/>
                <a:gd name="T16" fmla="*/ 132 w 179"/>
                <a:gd name="T17" fmla="*/ 53 h 101"/>
                <a:gd name="T18" fmla="*/ 152 w 179"/>
                <a:gd name="T19" fmla="*/ 38 h 101"/>
                <a:gd name="T20" fmla="*/ 172 w 179"/>
                <a:gd name="T21" fmla="*/ 36 h 101"/>
                <a:gd name="T22" fmla="*/ 163 w 179"/>
                <a:gd name="T23" fmla="*/ 1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100">
                  <a:moveTo>
                    <a:pt x="163" y="15"/>
                  </a:moveTo>
                  <a:cubicBezTo>
                    <a:pt x="133" y="0"/>
                    <a:pt x="97" y="4"/>
                    <a:pt x="64" y="6"/>
                  </a:cubicBezTo>
                  <a:cubicBezTo>
                    <a:pt x="63" y="6"/>
                    <a:pt x="62" y="8"/>
                    <a:pt x="62" y="9"/>
                  </a:cubicBezTo>
                  <a:cubicBezTo>
                    <a:pt x="37" y="22"/>
                    <a:pt x="10" y="41"/>
                    <a:pt x="2" y="71"/>
                  </a:cubicBezTo>
                  <a:cubicBezTo>
                    <a:pt x="0" y="80"/>
                    <a:pt x="1" y="90"/>
                    <a:pt x="11" y="94"/>
                  </a:cubicBezTo>
                  <a:cubicBezTo>
                    <a:pt x="20" y="98"/>
                    <a:pt x="31" y="91"/>
                    <a:pt x="37" y="85"/>
                  </a:cubicBezTo>
                  <a:cubicBezTo>
                    <a:pt x="43" y="101"/>
                    <a:pt x="60" y="90"/>
                    <a:pt x="68" y="78"/>
                  </a:cubicBezTo>
                  <a:cubicBezTo>
                    <a:pt x="81" y="94"/>
                    <a:pt x="107" y="92"/>
                    <a:pt x="106" y="70"/>
                  </a:cubicBezTo>
                  <a:cubicBezTo>
                    <a:pt x="119" y="80"/>
                    <a:pt x="137" y="66"/>
                    <a:pt x="132" y="53"/>
                  </a:cubicBezTo>
                  <a:cubicBezTo>
                    <a:pt x="143" y="58"/>
                    <a:pt x="156" y="49"/>
                    <a:pt x="152" y="38"/>
                  </a:cubicBezTo>
                  <a:cubicBezTo>
                    <a:pt x="159" y="40"/>
                    <a:pt x="167" y="41"/>
                    <a:pt x="172" y="36"/>
                  </a:cubicBezTo>
                  <a:cubicBezTo>
                    <a:pt x="179" y="29"/>
                    <a:pt x="169" y="18"/>
                    <a:pt x="163" y="1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63"/>
            <p:cNvSpPr/>
            <p:nvPr/>
          </p:nvSpPr>
          <p:spPr bwMode="auto">
            <a:xfrm flipH="1">
              <a:off x="5012883" y="2604293"/>
              <a:ext cx="468313" cy="409575"/>
            </a:xfrm>
            <a:custGeom>
              <a:avLst/>
              <a:gdLst>
                <a:gd name="T0" fmla="*/ 130 w 171"/>
                <a:gd name="T1" fmla="*/ 147 h 149"/>
                <a:gd name="T2" fmla="*/ 136 w 171"/>
                <a:gd name="T3" fmla="*/ 128 h 149"/>
                <a:gd name="T4" fmla="*/ 122 w 171"/>
                <a:gd name="T5" fmla="*/ 122 h 149"/>
                <a:gd name="T6" fmla="*/ 121 w 171"/>
                <a:gd name="T7" fmla="*/ 122 h 149"/>
                <a:gd name="T8" fmla="*/ 120 w 171"/>
                <a:gd name="T9" fmla="*/ 123 h 149"/>
                <a:gd name="T10" fmla="*/ 100 w 171"/>
                <a:gd name="T11" fmla="*/ 89 h 149"/>
                <a:gd name="T12" fmla="*/ 148 w 171"/>
                <a:gd name="T13" fmla="*/ 102 h 149"/>
                <a:gd name="T14" fmla="*/ 156 w 171"/>
                <a:gd name="T15" fmla="*/ 115 h 149"/>
                <a:gd name="T16" fmla="*/ 167 w 171"/>
                <a:gd name="T17" fmla="*/ 110 h 149"/>
                <a:gd name="T18" fmla="*/ 162 w 171"/>
                <a:gd name="T19" fmla="*/ 97 h 149"/>
                <a:gd name="T20" fmla="*/ 151 w 171"/>
                <a:gd name="T21" fmla="*/ 98 h 149"/>
                <a:gd name="T22" fmla="*/ 124 w 171"/>
                <a:gd name="T23" fmla="*/ 92 h 149"/>
                <a:gd name="T24" fmla="*/ 144 w 171"/>
                <a:gd name="T25" fmla="*/ 82 h 149"/>
                <a:gd name="T26" fmla="*/ 156 w 171"/>
                <a:gd name="T27" fmla="*/ 82 h 149"/>
                <a:gd name="T28" fmla="*/ 162 w 171"/>
                <a:gd name="T29" fmla="*/ 71 h 149"/>
                <a:gd name="T30" fmla="*/ 148 w 171"/>
                <a:gd name="T31" fmla="*/ 66 h 149"/>
                <a:gd name="T32" fmla="*/ 141 w 171"/>
                <a:gd name="T33" fmla="*/ 79 h 149"/>
                <a:gd name="T34" fmla="*/ 141 w 171"/>
                <a:gd name="T35" fmla="*/ 79 h 149"/>
                <a:gd name="T36" fmla="*/ 121 w 171"/>
                <a:gd name="T37" fmla="*/ 91 h 149"/>
                <a:gd name="T38" fmla="*/ 74 w 171"/>
                <a:gd name="T39" fmla="*/ 74 h 149"/>
                <a:gd name="T40" fmla="*/ 121 w 171"/>
                <a:gd name="T41" fmla="*/ 53 h 149"/>
                <a:gd name="T42" fmla="*/ 134 w 171"/>
                <a:gd name="T43" fmla="*/ 52 h 149"/>
                <a:gd name="T44" fmla="*/ 136 w 171"/>
                <a:gd name="T45" fmla="*/ 36 h 149"/>
                <a:gd name="T46" fmla="*/ 118 w 171"/>
                <a:gd name="T47" fmla="*/ 34 h 149"/>
                <a:gd name="T48" fmla="*/ 117 w 171"/>
                <a:gd name="T49" fmla="*/ 47 h 149"/>
                <a:gd name="T50" fmla="*/ 116 w 171"/>
                <a:gd name="T51" fmla="*/ 50 h 149"/>
                <a:gd name="T52" fmla="*/ 117 w 171"/>
                <a:gd name="T53" fmla="*/ 51 h 149"/>
                <a:gd name="T54" fmla="*/ 70 w 171"/>
                <a:gd name="T55" fmla="*/ 73 h 149"/>
                <a:gd name="T56" fmla="*/ 25 w 171"/>
                <a:gd name="T57" fmla="*/ 45 h 149"/>
                <a:gd name="T58" fmla="*/ 79 w 171"/>
                <a:gd name="T59" fmla="*/ 23 h 149"/>
                <a:gd name="T60" fmla="*/ 94 w 171"/>
                <a:gd name="T61" fmla="*/ 20 h 149"/>
                <a:gd name="T62" fmla="*/ 93 w 171"/>
                <a:gd name="T63" fmla="*/ 5 h 149"/>
                <a:gd name="T64" fmla="*/ 75 w 171"/>
                <a:gd name="T65" fmla="*/ 7 h 149"/>
                <a:gd name="T66" fmla="*/ 76 w 171"/>
                <a:gd name="T67" fmla="*/ 20 h 149"/>
                <a:gd name="T68" fmla="*/ 23 w 171"/>
                <a:gd name="T69" fmla="*/ 43 h 149"/>
                <a:gd name="T70" fmla="*/ 1 w 171"/>
                <a:gd name="T71" fmla="*/ 29 h 149"/>
                <a:gd name="T72" fmla="*/ 0 w 171"/>
                <a:gd name="T73" fmla="*/ 30 h 149"/>
                <a:gd name="T74" fmla="*/ 42 w 171"/>
                <a:gd name="T75" fmla="*/ 61 h 149"/>
                <a:gd name="T76" fmla="*/ 54 w 171"/>
                <a:gd name="T77" fmla="*/ 86 h 149"/>
                <a:gd name="T78" fmla="*/ 59 w 171"/>
                <a:gd name="T79" fmla="*/ 107 h 149"/>
                <a:gd name="T80" fmla="*/ 55 w 171"/>
                <a:gd name="T81" fmla="*/ 111 h 149"/>
                <a:gd name="T82" fmla="*/ 53 w 171"/>
                <a:gd name="T83" fmla="*/ 111 h 149"/>
                <a:gd name="T84" fmla="*/ 59 w 171"/>
                <a:gd name="T85" fmla="*/ 129 h 149"/>
                <a:gd name="T86" fmla="*/ 79 w 171"/>
                <a:gd name="T87" fmla="*/ 122 h 149"/>
                <a:gd name="T88" fmla="*/ 71 w 171"/>
                <a:gd name="T89" fmla="*/ 104 h 149"/>
                <a:gd name="T90" fmla="*/ 63 w 171"/>
                <a:gd name="T91" fmla="*/ 105 h 149"/>
                <a:gd name="T92" fmla="*/ 48 w 171"/>
                <a:gd name="T93" fmla="*/ 65 h 149"/>
                <a:gd name="T94" fmla="*/ 95 w 171"/>
                <a:gd name="T95" fmla="*/ 87 h 149"/>
                <a:gd name="T96" fmla="*/ 96 w 171"/>
                <a:gd name="T97" fmla="*/ 88 h 149"/>
                <a:gd name="T98" fmla="*/ 116 w 171"/>
                <a:gd name="T99" fmla="*/ 126 h 149"/>
                <a:gd name="T100" fmla="*/ 115 w 171"/>
                <a:gd name="T101" fmla="*/ 140 h 149"/>
                <a:gd name="T102" fmla="*/ 130 w 171"/>
                <a:gd name="T103" fmla="*/ 14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1" h="149">
                  <a:moveTo>
                    <a:pt x="130" y="147"/>
                  </a:moveTo>
                  <a:cubicBezTo>
                    <a:pt x="138" y="145"/>
                    <a:pt x="139" y="134"/>
                    <a:pt x="136" y="128"/>
                  </a:cubicBezTo>
                  <a:cubicBezTo>
                    <a:pt x="134" y="122"/>
                    <a:pt x="127" y="120"/>
                    <a:pt x="122" y="122"/>
                  </a:cubicBezTo>
                  <a:cubicBezTo>
                    <a:pt x="122" y="122"/>
                    <a:pt x="121" y="122"/>
                    <a:pt x="121" y="122"/>
                  </a:cubicBezTo>
                  <a:cubicBezTo>
                    <a:pt x="121" y="123"/>
                    <a:pt x="120" y="123"/>
                    <a:pt x="120" y="123"/>
                  </a:cubicBezTo>
                  <a:cubicBezTo>
                    <a:pt x="116" y="111"/>
                    <a:pt x="109" y="98"/>
                    <a:pt x="100" y="89"/>
                  </a:cubicBezTo>
                  <a:cubicBezTo>
                    <a:pt x="116" y="95"/>
                    <a:pt x="132" y="99"/>
                    <a:pt x="148" y="102"/>
                  </a:cubicBezTo>
                  <a:cubicBezTo>
                    <a:pt x="148" y="107"/>
                    <a:pt x="150" y="114"/>
                    <a:pt x="156" y="115"/>
                  </a:cubicBezTo>
                  <a:cubicBezTo>
                    <a:pt x="160" y="116"/>
                    <a:pt x="165" y="114"/>
                    <a:pt x="167" y="110"/>
                  </a:cubicBezTo>
                  <a:cubicBezTo>
                    <a:pt x="171" y="105"/>
                    <a:pt x="167" y="100"/>
                    <a:pt x="162" y="97"/>
                  </a:cubicBezTo>
                  <a:cubicBezTo>
                    <a:pt x="158" y="94"/>
                    <a:pt x="154" y="95"/>
                    <a:pt x="151" y="98"/>
                  </a:cubicBezTo>
                  <a:cubicBezTo>
                    <a:pt x="142" y="97"/>
                    <a:pt x="133" y="94"/>
                    <a:pt x="124" y="92"/>
                  </a:cubicBezTo>
                  <a:cubicBezTo>
                    <a:pt x="131" y="90"/>
                    <a:pt x="138" y="86"/>
                    <a:pt x="144" y="82"/>
                  </a:cubicBezTo>
                  <a:cubicBezTo>
                    <a:pt x="147" y="84"/>
                    <a:pt x="152" y="84"/>
                    <a:pt x="156" y="82"/>
                  </a:cubicBezTo>
                  <a:cubicBezTo>
                    <a:pt x="159" y="80"/>
                    <a:pt x="163" y="76"/>
                    <a:pt x="162" y="71"/>
                  </a:cubicBezTo>
                  <a:cubicBezTo>
                    <a:pt x="161" y="66"/>
                    <a:pt x="153" y="65"/>
                    <a:pt x="148" y="66"/>
                  </a:cubicBezTo>
                  <a:cubicBezTo>
                    <a:pt x="143" y="67"/>
                    <a:pt x="140" y="74"/>
                    <a:pt x="141" y="79"/>
                  </a:cubicBezTo>
                  <a:cubicBezTo>
                    <a:pt x="141" y="79"/>
                    <a:pt x="141" y="79"/>
                    <a:pt x="141" y="79"/>
                  </a:cubicBezTo>
                  <a:cubicBezTo>
                    <a:pt x="135" y="84"/>
                    <a:pt x="128" y="88"/>
                    <a:pt x="121" y="91"/>
                  </a:cubicBezTo>
                  <a:cubicBezTo>
                    <a:pt x="105" y="87"/>
                    <a:pt x="89" y="82"/>
                    <a:pt x="74" y="74"/>
                  </a:cubicBezTo>
                  <a:cubicBezTo>
                    <a:pt x="91" y="74"/>
                    <a:pt x="108" y="64"/>
                    <a:pt x="121" y="53"/>
                  </a:cubicBezTo>
                  <a:cubicBezTo>
                    <a:pt x="125" y="56"/>
                    <a:pt x="130" y="56"/>
                    <a:pt x="134" y="52"/>
                  </a:cubicBezTo>
                  <a:cubicBezTo>
                    <a:pt x="138" y="48"/>
                    <a:pt x="139" y="41"/>
                    <a:pt x="136" y="36"/>
                  </a:cubicBezTo>
                  <a:cubicBezTo>
                    <a:pt x="132" y="32"/>
                    <a:pt x="123" y="29"/>
                    <a:pt x="118" y="34"/>
                  </a:cubicBezTo>
                  <a:cubicBezTo>
                    <a:pt x="116" y="38"/>
                    <a:pt x="115" y="43"/>
                    <a:pt x="117" y="47"/>
                  </a:cubicBezTo>
                  <a:cubicBezTo>
                    <a:pt x="116" y="48"/>
                    <a:pt x="116" y="49"/>
                    <a:pt x="116" y="50"/>
                  </a:cubicBezTo>
                  <a:cubicBezTo>
                    <a:pt x="117" y="50"/>
                    <a:pt x="117" y="50"/>
                    <a:pt x="117" y="51"/>
                  </a:cubicBezTo>
                  <a:cubicBezTo>
                    <a:pt x="103" y="61"/>
                    <a:pt x="89" y="71"/>
                    <a:pt x="70" y="73"/>
                  </a:cubicBezTo>
                  <a:cubicBezTo>
                    <a:pt x="54" y="65"/>
                    <a:pt x="39" y="55"/>
                    <a:pt x="25" y="45"/>
                  </a:cubicBezTo>
                  <a:cubicBezTo>
                    <a:pt x="43" y="45"/>
                    <a:pt x="64" y="34"/>
                    <a:pt x="79" y="23"/>
                  </a:cubicBezTo>
                  <a:cubicBezTo>
                    <a:pt x="84" y="26"/>
                    <a:pt x="91" y="24"/>
                    <a:pt x="94" y="20"/>
                  </a:cubicBezTo>
                  <a:cubicBezTo>
                    <a:pt x="97" y="15"/>
                    <a:pt x="96" y="9"/>
                    <a:pt x="93" y="5"/>
                  </a:cubicBezTo>
                  <a:cubicBezTo>
                    <a:pt x="88" y="0"/>
                    <a:pt x="80" y="2"/>
                    <a:pt x="75" y="7"/>
                  </a:cubicBezTo>
                  <a:cubicBezTo>
                    <a:pt x="72" y="11"/>
                    <a:pt x="72" y="16"/>
                    <a:pt x="76" y="20"/>
                  </a:cubicBezTo>
                  <a:cubicBezTo>
                    <a:pt x="58" y="30"/>
                    <a:pt x="43" y="41"/>
                    <a:pt x="23" y="43"/>
                  </a:cubicBezTo>
                  <a:cubicBezTo>
                    <a:pt x="15" y="39"/>
                    <a:pt x="8" y="34"/>
                    <a:pt x="1" y="29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13" y="42"/>
                    <a:pt x="27" y="52"/>
                    <a:pt x="42" y="61"/>
                  </a:cubicBezTo>
                  <a:cubicBezTo>
                    <a:pt x="47" y="69"/>
                    <a:pt x="52" y="77"/>
                    <a:pt x="54" y="86"/>
                  </a:cubicBezTo>
                  <a:cubicBezTo>
                    <a:pt x="56" y="93"/>
                    <a:pt x="57" y="100"/>
                    <a:pt x="59" y="107"/>
                  </a:cubicBezTo>
                  <a:cubicBezTo>
                    <a:pt x="57" y="108"/>
                    <a:pt x="56" y="109"/>
                    <a:pt x="55" y="111"/>
                  </a:cubicBezTo>
                  <a:cubicBezTo>
                    <a:pt x="54" y="110"/>
                    <a:pt x="54" y="110"/>
                    <a:pt x="53" y="111"/>
                  </a:cubicBezTo>
                  <a:cubicBezTo>
                    <a:pt x="49" y="118"/>
                    <a:pt x="51" y="127"/>
                    <a:pt x="59" y="129"/>
                  </a:cubicBezTo>
                  <a:cubicBezTo>
                    <a:pt x="66" y="130"/>
                    <a:pt x="75" y="128"/>
                    <a:pt x="79" y="122"/>
                  </a:cubicBezTo>
                  <a:cubicBezTo>
                    <a:pt x="83" y="115"/>
                    <a:pt x="80" y="105"/>
                    <a:pt x="71" y="104"/>
                  </a:cubicBezTo>
                  <a:cubicBezTo>
                    <a:pt x="68" y="104"/>
                    <a:pt x="66" y="104"/>
                    <a:pt x="63" y="105"/>
                  </a:cubicBezTo>
                  <a:cubicBezTo>
                    <a:pt x="62" y="91"/>
                    <a:pt x="57" y="76"/>
                    <a:pt x="48" y="65"/>
                  </a:cubicBezTo>
                  <a:cubicBezTo>
                    <a:pt x="63" y="74"/>
                    <a:pt x="79" y="81"/>
                    <a:pt x="95" y="87"/>
                  </a:cubicBezTo>
                  <a:cubicBezTo>
                    <a:pt x="95" y="88"/>
                    <a:pt x="95" y="88"/>
                    <a:pt x="96" y="88"/>
                  </a:cubicBezTo>
                  <a:cubicBezTo>
                    <a:pt x="106" y="99"/>
                    <a:pt x="111" y="112"/>
                    <a:pt x="116" y="126"/>
                  </a:cubicBezTo>
                  <a:cubicBezTo>
                    <a:pt x="113" y="130"/>
                    <a:pt x="113" y="135"/>
                    <a:pt x="115" y="140"/>
                  </a:cubicBezTo>
                  <a:cubicBezTo>
                    <a:pt x="118" y="145"/>
                    <a:pt x="124" y="149"/>
                    <a:pt x="130" y="147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64"/>
            <p:cNvSpPr/>
            <p:nvPr/>
          </p:nvSpPr>
          <p:spPr bwMode="auto">
            <a:xfrm flipH="1">
              <a:off x="2569721" y="1756568"/>
              <a:ext cx="1054100" cy="588963"/>
            </a:xfrm>
            <a:custGeom>
              <a:avLst/>
              <a:gdLst>
                <a:gd name="T0" fmla="*/ 309 w 384"/>
                <a:gd name="T1" fmla="*/ 175 h 214"/>
                <a:gd name="T2" fmla="*/ 254 w 384"/>
                <a:gd name="T3" fmla="*/ 134 h 214"/>
                <a:gd name="T4" fmla="*/ 204 w 384"/>
                <a:gd name="T5" fmla="*/ 129 h 214"/>
                <a:gd name="T6" fmla="*/ 186 w 384"/>
                <a:gd name="T7" fmla="*/ 130 h 214"/>
                <a:gd name="T8" fmla="*/ 220 w 384"/>
                <a:gd name="T9" fmla="*/ 112 h 214"/>
                <a:gd name="T10" fmla="*/ 220 w 384"/>
                <a:gd name="T11" fmla="*/ 111 h 214"/>
                <a:gd name="T12" fmla="*/ 221 w 384"/>
                <a:gd name="T13" fmla="*/ 112 h 214"/>
                <a:gd name="T14" fmla="*/ 222 w 384"/>
                <a:gd name="T15" fmla="*/ 112 h 214"/>
                <a:gd name="T16" fmla="*/ 353 w 384"/>
                <a:gd name="T17" fmla="*/ 93 h 214"/>
                <a:gd name="T18" fmla="*/ 380 w 384"/>
                <a:gd name="T19" fmla="*/ 57 h 214"/>
                <a:gd name="T20" fmla="*/ 359 w 384"/>
                <a:gd name="T21" fmla="*/ 19 h 214"/>
                <a:gd name="T22" fmla="*/ 271 w 384"/>
                <a:gd name="T23" fmla="*/ 32 h 214"/>
                <a:gd name="T24" fmla="*/ 220 w 384"/>
                <a:gd name="T25" fmla="*/ 109 h 214"/>
                <a:gd name="T26" fmla="*/ 219 w 384"/>
                <a:gd name="T27" fmla="*/ 109 h 214"/>
                <a:gd name="T28" fmla="*/ 171 w 384"/>
                <a:gd name="T29" fmla="*/ 131 h 214"/>
                <a:gd name="T30" fmla="*/ 117 w 384"/>
                <a:gd name="T31" fmla="*/ 153 h 214"/>
                <a:gd name="T32" fmla="*/ 1 w 384"/>
                <a:gd name="T33" fmla="*/ 160 h 214"/>
                <a:gd name="T34" fmla="*/ 1 w 384"/>
                <a:gd name="T35" fmla="*/ 161 h 214"/>
                <a:gd name="T36" fmla="*/ 112 w 384"/>
                <a:gd name="T37" fmla="*/ 159 h 214"/>
                <a:gd name="T38" fmla="*/ 167 w 384"/>
                <a:gd name="T39" fmla="*/ 138 h 214"/>
                <a:gd name="T40" fmla="*/ 174 w 384"/>
                <a:gd name="T41" fmla="*/ 135 h 214"/>
                <a:gd name="T42" fmla="*/ 238 w 384"/>
                <a:gd name="T43" fmla="*/ 204 h 214"/>
                <a:gd name="T44" fmla="*/ 309 w 384"/>
                <a:gd name="T45" fmla="*/ 175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84" h="214">
                  <a:moveTo>
                    <a:pt x="309" y="175"/>
                  </a:moveTo>
                  <a:cubicBezTo>
                    <a:pt x="314" y="149"/>
                    <a:pt x="272" y="138"/>
                    <a:pt x="254" y="134"/>
                  </a:cubicBezTo>
                  <a:cubicBezTo>
                    <a:pt x="238" y="130"/>
                    <a:pt x="221" y="129"/>
                    <a:pt x="204" y="129"/>
                  </a:cubicBezTo>
                  <a:cubicBezTo>
                    <a:pt x="198" y="129"/>
                    <a:pt x="192" y="129"/>
                    <a:pt x="186" y="130"/>
                  </a:cubicBezTo>
                  <a:cubicBezTo>
                    <a:pt x="198" y="124"/>
                    <a:pt x="209" y="118"/>
                    <a:pt x="220" y="112"/>
                  </a:cubicBezTo>
                  <a:cubicBezTo>
                    <a:pt x="220" y="112"/>
                    <a:pt x="220" y="111"/>
                    <a:pt x="220" y="111"/>
                  </a:cubicBezTo>
                  <a:cubicBezTo>
                    <a:pt x="220" y="111"/>
                    <a:pt x="221" y="112"/>
                    <a:pt x="221" y="112"/>
                  </a:cubicBezTo>
                  <a:cubicBezTo>
                    <a:pt x="221" y="112"/>
                    <a:pt x="221" y="112"/>
                    <a:pt x="222" y="112"/>
                  </a:cubicBezTo>
                  <a:cubicBezTo>
                    <a:pt x="267" y="120"/>
                    <a:pt x="314" y="120"/>
                    <a:pt x="353" y="93"/>
                  </a:cubicBezTo>
                  <a:cubicBezTo>
                    <a:pt x="365" y="84"/>
                    <a:pt x="377" y="72"/>
                    <a:pt x="380" y="57"/>
                  </a:cubicBezTo>
                  <a:cubicBezTo>
                    <a:pt x="384" y="40"/>
                    <a:pt x="372" y="27"/>
                    <a:pt x="359" y="19"/>
                  </a:cubicBezTo>
                  <a:cubicBezTo>
                    <a:pt x="331" y="0"/>
                    <a:pt x="296" y="14"/>
                    <a:pt x="271" y="32"/>
                  </a:cubicBezTo>
                  <a:cubicBezTo>
                    <a:pt x="248" y="50"/>
                    <a:pt x="223" y="79"/>
                    <a:pt x="220" y="109"/>
                  </a:cubicBezTo>
                  <a:cubicBezTo>
                    <a:pt x="220" y="109"/>
                    <a:pt x="220" y="109"/>
                    <a:pt x="219" y="109"/>
                  </a:cubicBezTo>
                  <a:cubicBezTo>
                    <a:pt x="202" y="115"/>
                    <a:pt x="187" y="124"/>
                    <a:pt x="171" y="131"/>
                  </a:cubicBezTo>
                  <a:cubicBezTo>
                    <a:pt x="153" y="139"/>
                    <a:pt x="135" y="147"/>
                    <a:pt x="117" y="153"/>
                  </a:cubicBezTo>
                  <a:cubicBezTo>
                    <a:pt x="78" y="165"/>
                    <a:pt x="41" y="166"/>
                    <a:pt x="1" y="160"/>
                  </a:cubicBezTo>
                  <a:cubicBezTo>
                    <a:pt x="0" y="160"/>
                    <a:pt x="0" y="161"/>
                    <a:pt x="1" y="161"/>
                  </a:cubicBezTo>
                  <a:cubicBezTo>
                    <a:pt x="37" y="173"/>
                    <a:pt x="76" y="169"/>
                    <a:pt x="112" y="159"/>
                  </a:cubicBezTo>
                  <a:cubicBezTo>
                    <a:pt x="131" y="153"/>
                    <a:pt x="149" y="146"/>
                    <a:pt x="167" y="138"/>
                  </a:cubicBezTo>
                  <a:cubicBezTo>
                    <a:pt x="169" y="137"/>
                    <a:pt x="172" y="136"/>
                    <a:pt x="174" y="135"/>
                  </a:cubicBezTo>
                  <a:cubicBezTo>
                    <a:pt x="180" y="167"/>
                    <a:pt x="209" y="193"/>
                    <a:pt x="238" y="204"/>
                  </a:cubicBezTo>
                  <a:cubicBezTo>
                    <a:pt x="263" y="214"/>
                    <a:pt x="302" y="206"/>
                    <a:pt x="309" y="175"/>
                  </a:cubicBezTo>
                  <a:close/>
                </a:path>
              </a:pathLst>
            </a:custGeom>
            <a:solidFill>
              <a:srgbClr val="21B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任意多边形 63"/>
            <p:cNvSpPr/>
            <p:nvPr/>
          </p:nvSpPr>
          <p:spPr bwMode="auto">
            <a:xfrm flipH="1">
              <a:off x="2279515" y="2151412"/>
              <a:ext cx="3967738" cy="601386"/>
            </a:xfrm>
            <a:custGeom>
              <a:avLst/>
              <a:gdLst>
                <a:gd name="connsiteX0" fmla="*/ 3967738 w 3967738"/>
                <a:gd name="connsiteY0" fmla="*/ 521937 h 601386"/>
                <a:gd name="connsiteX1" fmla="*/ 3926548 w 3967738"/>
                <a:gd name="connsiteY1" fmla="*/ 522431 h 601386"/>
                <a:gd name="connsiteX2" fmla="*/ 3936569 w 3967738"/>
                <a:gd name="connsiteY2" fmla="*/ 524836 h 601386"/>
                <a:gd name="connsiteX3" fmla="*/ 2324394 w 3967738"/>
                <a:gd name="connsiteY3" fmla="*/ 597 h 601386"/>
                <a:gd name="connsiteX4" fmla="*/ 2224728 w 3967738"/>
                <a:gd name="connsiteY4" fmla="*/ 1214 h 601386"/>
                <a:gd name="connsiteX5" fmla="*/ 2092403 w 3967738"/>
                <a:gd name="connsiteY5" fmla="*/ 12310 h 601386"/>
                <a:gd name="connsiteX6" fmla="*/ 1640184 w 3967738"/>
                <a:gd name="connsiteY6" fmla="*/ 119657 h 601386"/>
                <a:gd name="connsiteX7" fmla="*/ 1261964 w 3967738"/>
                <a:gd name="connsiteY7" fmla="*/ 290310 h 601386"/>
                <a:gd name="connsiteX8" fmla="*/ 1256483 w 3967738"/>
                <a:gd name="connsiteY8" fmla="*/ 290310 h 601386"/>
                <a:gd name="connsiteX9" fmla="*/ 294490 w 3967738"/>
                <a:gd name="connsiteY9" fmla="*/ 576567 h 601386"/>
                <a:gd name="connsiteX10" fmla="*/ 91890 w 3967738"/>
                <a:gd name="connsiteY10" fmla="*/ 524270 h 601386"/>
                <a:gd name="connsiteX11" fmla="*/ 0 w 3967738"/>
                <a:gd name="connsiteY11" fmla="*/ 486802 h 601386"/>
                <a:gd name="connsiteX12" fmla="*/ 0 w 3967738"/>
                <a:gd name="connsiteY12" fmla="*/ 500852 h 601386"/>
                <a:gd name="connsiteX13" fmla="*/ 77716 w 3967738"/>
                <a:gd name="connsiteY13" fmla="*/ 534635 h 601386"/>
                <a:gd name="connsiteX14" fmla="*/ 554858 w 3967738"/>
                <a:gd name="connsiteY14" fmla="*/ 593082 h 601386"/>
                <a:gd name="connsiteX15" fmla="*/ 1248261 w 3967738"/>
                <a:gd name="connsiteY15" fmla="*/ 306825 h 601386"/>
                <a:gd name="connsiteX16" fmla="*/ 1725146 w 3967738"/>
                <a:gd name="connsiteY16" fmla="*/ 108647 h 601386"/>
                <a:gd name="connsiteX17" fmla="*/ 2265068 w 3967738"/>
                <a:gd name="connsiteY17" fmla="*/ 15063 h 601386"/>
                <a:gd name="connsiteX18" fmla="*/ 2788546 w 3967738"/>
                <a:gd name="connsiteY18" fmla="*/ 125161 h 601386"/>
                <a:gd name="connsiteX19" fmla="*/ 3210617 w 3967738"/>
                <a:gd name="connsiteY19" fmla="*/ 345359 h 601386"/>
                <a:gd name="connsiteX20" fmla="*/ 3396815 w 3967738"/>
                <a:gd name="connsiteY20" fmla="*/ 433438 h 601386"/>
                <a:gd name="connsiteX21" fmla="*/ 3539265 w 3967738"/>
                <a:gd name="connsiteY21" fmla="*/ 481084 h 601386"/>
                <a:gd name="connsiteX22" fmla="*/ 3542119 w 3967738"/>
                <a:gd name="connsiteY22" fmla="*/ 466814 h 601386"/>
                <a:gd name="connsiteX23" fmla="*/ 3484689 w 3967738"/>
                <a:gd name="connsiteY23" fmla="*/ 449953 h 601386"/>
                <a:gd name="connsiteX24" fmla="*/ 3051655 w 3967738"/>
                <a:gd name="connsiteY24" fmla="*/ 240765 h 601386"/>
                <a:gd name="connsiteX25" fmla="*/ 2618621 w 3967738"/>
                <a:gd name="connsiteY25" fmla="*/ 45340 h 601386"/>
                <a:gd name="connsiteX26" fmla="*/ 2324394 w 3967738"/>
                <a:gd name="connsiteY26" fmla="*/ 597 h 60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967738" h="601386">
                  <a:moveTo>
                    <a:pt x="3967738" y="521937"/>
                  </a:moveTo>
                  <a:lnTo>
                    <a:pt x="3926548" y="522431"/>
                  </a:lnTo>
                  <a:lnTo>
                    <a:pt x="3936569" y="524836"/>
                  </a:lnTo>
                  <a:close/>
                  <a:moveTo>
                    <a:pt x="2324394" y="597"/>
                  </a:moveTo>
                  <a:cubicBezTo>
                    <a:pt x="2291196" y="-383"/>
                    <a:pt x="2257938" y="-141"/>
                    <a:pt x="2224728" y="1214"/>
                  </a:cubicBezTo>
                  <a:cubicBezTo>
                    <a:pt x="2180448" y="3021"/>
                    <a:pt x="2136254" y="6805"/>
                    <a:pt x="2092403" y="12310"/>
                  </a:cubicBezTo>
                  <a:cubicBezTo>
                    <a:pt x="1938922" y="31577"/>
                    <a:pt x="1785442" y="70112"/>
                    <a:pt x="1640184" y="119657"/>
                  </a:cubicBezTo>
                  <a:cubicBezTo>
                    <a:pt x="1511370" y="166449"/>
                    <a:pt x="1379815" y="218746"/>
                    <a:pt x="1261964" y="290310"/>
                  </a:cubicBezTo>
                  <a:cubicBezTo>
                    <a:pt x="1261964" y="290310"/>
                    <a:pt x="1259224" y="290310"/>
                    <a:pt x="1256483" y="290310"/>
                  </a:cubicBezTo>
                  <a:cubicBezTo>
                    <a:pt x="960485" y="447201"/>
                    <a:pt x="645302" y="628864"/>
                    <a:pt x="294490" y="576567"/>
                  </a:cubicBezTo>
                  <a:cubicBezTo>
                    <a:pt x="224601" y="566245"/>
                    <a:pt x="157282" y="548010"/>
                    <a:pt x="91890" y="524270"/>
                  </a:cubicBezTo>
                  <a:lnTo>
                    <a:pt x="0" y="486802"/>
                  </a:lnTo>
                  <a:lnTo>
                    <a:pt x="0" y="500852"/>
                  </a:lnTo>
                  <a:lnTo>
                    <a:pt x="77716" y="534635"/>
                  </a:lnTo>
                  <a:cubicBezTo>
                    <a:pt x="230596" y="590501"/>
                    <a:pt x="390414" y="615790"/>
                    <a:pt x="554858" y="593082"/>
                  </a:cubicBezTo>
                  <a:cubicBezTo>
                    <a:pt x="804264" y="557300"/>
                    <a:pt x="1034485" y="433438"/>
                    <a:pt x="1248261" y="306825"/>
                  </a:cubicBezTo>
                  <a:cubicBezTo>
                    <a:pt x="1404482" y="229755"/>
                    <a:pt x="1557962" y="160944"/>
                    <a:pt x="1725146" y="108647"/>
                  </a:cubicBezTo>
                  <a:cubicBezTo>
                    <a:pt x="1900552" y="56350"/>
                    <a:pt x="2081440" y="17815"/>
                    <a:pt x="2265068" y="15063"/>
                  </a:cubicBezTo>
                  <a:cubicBezTo>
                    <a:pt x="2445956" y="12310"/>
                    <a:pt x="2624103" y="53597"/>
                    <a:pt x="2788546" y="125161"/>
                  </a:cubicBezTo>
                  <a:cubicBezTo>
                    <a:pt x="2933804" y="188468"/>
                    <a:pt x="3070840" y="271043"/>
                    <a:pt x="3210617" y="345359"/>
                  </a:cubicBezTo>
                  <a:cubicBezTo>
                    <a:pt x="3270913" y="377701"/>
                    <a:pt x="3333093" y="407462"/>
                    <a:pt x="3396815" y="433438"/>
                  </a:cubicBezTo>
                  <a:lnTo>
                    <a:pt x="3539265" y="481084"/>
                  </a:lnTo>
                  <a:lnTo>
                    <a:pt x="3542119" y="466814"/>
                  </a:lnTo>
                  <a:lnTo>
                    <a:pt x="3484689" y="449953"/>
                  </a:lnTo>
                  <a:cubicBezTo>
                    <a:pt x="3331209" y="400409"/>
                    <a:pt x="3191432" y="317835"/>
                    <a:pt x="3051655" y="240765"/>
                  </a:cubicBezTo>
                  <a:cubicBezTo>
                    <a:pt x="2911878" y="163696"/>
                    <a:pt x="2772102" y="92132"/>
                    <a:pt x="2618621" y="45340"/>
                  </a:cubicBezTo>
                  <a:cubicBezTo>
                    <a:pt x="2523038" y="17472"/>
                    <a:pt x="2423987" y="3537"/>
                    <a:pt x="2324394" y="597"/>
                  </a:cubicBezTo>
                  <a:close/>
                </a:path>
              </a:pathLst>
            </a:custGeom>
            <a:solidFill>
              <a:srgbClr val="B3A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68"/>
            <p:cNvSpPr/>
            <p:nvPr/>
          </p:nvSpPr>
          <p:spPr bwMode="auto">
            <a:xfrm flipH="1">
              <a:off x="5798696" y="2694781"/>
              <a:ext cx="304800" cy="333375"/>
            </a:xfrm>
            <a:custGeom>
              <a:avLst/>
              <a:gdLst>
                <a:gd name="T0" fmla="*/ 109 w 111"/>
                <a:gd name="T1" fmla="*/ 75 h 121"/>
                <a:gd name="T2" fmla="*/ 49 w 111"/>
                <a:gd name="T3" fmla="*/ 63 h 121"/>
                <a:gd name="T4" fmla="*/ 3 w 111"/>
                <a:gd name="T5" fmla="*/ 0 h 121"/>
                <a:gd name="T6" fmla="*/ 0 w 111"/>
                <a:gd name="T7" fmla="*/ 2 h 121"/>
                <a:gd name="T8" fmla="*/ 46 w 111"/>
                <a:gd name="T9" fmla="*/ 64 h 121"/>
                <a:gd name="T10" fmla="*/ 5 w 111"/>
                <a:gd name="T11" fmla="*/ 111 h 121"/>
                <a:gd name="T12" fmla="*/ 6 w 111"/>
                <a:gd name="T13" fmla="*/ 112 h 121"/>
                <a:gd name="T14" fmla="*/ 38 w 111"/>
                <a:gd name="T15" fmla="*/ 109 h 121"/>
                <a:gd name="T16" fmla="*/ 38 w 111"/>
                <a:gd name="T17" fmla="*/ 109 h 121"/>
                <a:gd name="T18" fmla="*/ 53 w 111"/>
                <a:gd name="T19" fmla="*/ 114 h 121"/>
                <a:gd name="T20" fmla="*/ 65 w 111"/>
                <a:gd name="T21" fmla="*/ 100 h 121"/>
                <a:gd name="T22" fmla="*/ 81 w 111"/>
                <a:gd name="T23" fmla="*/ 104 h 121"/>
                <a:gd name="T24" fmla="*/ 89 w 111"/>
                <a:gd name="T25" fmla="*/ 90 h 121"/>
                <a:gd name="T26" fmla="*/ 106 w 111"/>
                <a:gd name="T27" fmla="*/ 89 h 121"/>
                <a:gd name="T28" fmla="*/ 109 w 111"/>
                <a:gd name="T29" fmla="*/ 7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0" h="120">
                  <a:moveTo>
                    <a:pt x="109" y="75"/>
                  </a:moveTo>
                  <a:cubicBezTo>
                    <a:pt x="101" y="53"/>
                    <a:pt x="66" y="58"/>
                    <a:pt x="49" y="63"/>
                  </a:cubicBezTo>
                  <a:cubicBezTo>
                    <a:pt x="41" y="38"/>
                    <a:pt x="21" y="18"/>
                    <a:pt x="3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18" y="21"/>
                    <a:pt x="35" y="40"/>
                    <a:pt x="46" y="64"/>
                  </a:cubicBezTo>
                  <a:cubicBezTo>
                    <a:pt x="28" y="72"/>
                    <a:pt x="6" y="89"/>
                    <a:pt x="5" y="111"/>
                  </a:cubicBezTo>
                  <a:cubicBezTo>
                    <a:pt x="5" y="111"/>
                    <a:pt x="5" y="112"/>
                    <a:pt x="6" y="112"/>
                  </a:cubicBezTo>
                  <a:cubicBezTo>
                    <a:pt x="14" y="121"/>
                    <a:pt x="31" y="117"/>
                    <a:pt x="38" y="109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41" y="114"/>
                    <a:pt x="47" y="117"/>
                    <a:pt x="53" y="114"/>
                  </a:cubicBezTo>
                  <a:cubicBezTo>
                    <a:pt x="58" y="111"/>
                    <a:pt x="64" y="106"/>
                    <a:pt x="65" y="100"/>
                  </a:cubicBezTo>
                  <a:cubicBezTo>
                    <a:pt x="70" y="103"/>
                    <a:pt x="75" y="106"/>
                    <a:pt x="81" y="104"/>
                  </a:cubicBezTo>
                  <a:cubicBezTo>
                    <a:pt x="86" y="101"/>
                    <a:pt x="89" y="96"/>
                    <a:pt x="89" y="90"/>
                  </a:cubicBezTo>
                  <a:cubicBezTo>
                    <a:pt x="95" y="93"/>
                    <a:pt x="101" y="93"/>
                    <a:pt x="106" y="89"/>
                  </a:cubicBezTo>
                  <a:cubicBezTo>
                    <a:pt x="110" y="86"/>
                    <a:pt x="111" y="79"/>
                    <a:pt x="109" y="75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69"/>
            <p:cNvSpPr/>
            <p:nvPr/>
          </p:nvSpPr>
          <p:spPr bwMode="auto">
            <a:xfrm flipH="1">
              <a:off x="4696971" y="1980405"/>
              <a:ext cx="493713" cy="571500"/>
            </a:xfrm>
            <a:custGeom>
              <a:avLst/>
              <a:gdLst>
                <a:gd name="T0" fmla="*/ 175 w 180"/>
                <a:gd name="T1" fmla="*/ 36 h 208"/>
                <a:gd name="T2" fmla="*/ 159 w 180"/>
                <a:gd name="T3" fmla="*/ 35 h 208"/>
                <a:gd name="T4" fmla="*/ 151 w 180"/>
                <a:gd name="T5" fmla="*/ 21 h 208"/>
                <a:gd name="T6" fmla="*/ 135 w 180"/>
                <a:gd name="T7" fmla="*/ 24 h 208"/>
                <a:gd name="T8" fmla="*/ 124 w 180"/>
                <a:gd name="T9" fmla="*/ 10 h 208"/>
                <a:gd name="T10" fmla="*/ 109 w 180"/>
                <a:gd name="T11" fmla="*/ 14 h 208"/>
                <a:gd name="T12" fmla="*/ 108 w 180"/>
                <a:gd name="T13" fmla="*/ 14 h 208"/>
                <a:gd name="T14" fmla="*/ 76 w 180"/>
                <a:gd name="T15" fmla="*/ 10 h 208"/>
                <a:gd name="T16" fmla="*/ 75 w 180"/>
                <a:gd name="T17" fmla="*/ 11 h 208"/>
                <a:gd name="T18" fmla="*/ 115 w 180"/>
                <a:gd name="T19" fmla="*/ 59 h 208"/>
                <a:gd name="T20" fmla="*/ 46 w 180"/>
                <a:gd name="T21" fmla="*/ 138 h 208"/>
                <a:gd name="T22" fmla="*/ 0 w 180"/>
                <a:gd name="T23" fmla="*/ 208 h 208"/>
                <a:gd name="T24" fmla="*/ 0 w 180"/>
                <a:gd name="T25" fmla="*/ 208 h 208"/>
                <a:gd name="T26" fmla="*/ 1 w 180"/>
                <a:gd name="T27" fmla="*/ 208 h 208"/>
                <a:gd name="T28" fmla="*/ 2 w 180"/>
                <a:gd name="T29" fmla="*/ 207 h 208"/>
                <a:gd name="T30" fmla="*/ 4 w 180"/>
                <a:gd name="T31" fmla="*/ 206 h 208"/>
                <a:gd name="T32" fmla="*/ 58 w 180"/>
                <a:gd name="T33" fmla="*/ 131 h 208"/>
                <a:gd name="T34" fmla="*/ 117 w 180"/>
                <a:gd name="T35" fmla="*/ 61 h 208"/>
                <a:gd name="T36" fmla="*/ 177 w 180"/>
                <a:gd name="T37" fmla="*/ 51 h 208"/>
                <a:gd name="T38" fmla="*/ 175 w 180"/>
                <a:gd name="T39" fmla="*/ 36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0" h="208">
                  <a:moveTo>
                    <a:pt x="175" y="36"/>
                  </a:moveTo>
                  <a:cubicBezTo>
                    <a:pt x="171" y="32"/>
                    <a:pt x="164" y="32"/>
                    <a:pt x="159" y="35"/>
                  </a:cubicBezTo>
                  <a:cubicBezTo>
                    <a:pt x="159" y="29"/>
                    <a:pt x="156" y="23"/>
                    <a:pt x="151" y="21"/>
                  </a:cubicBezTo>
                  <a:cubicBezTo>
                    <a:pt x="146" y="19"/>
                    <a:pt x="140" y="21"/>
                    <a:pt x="135" y="24"/>
                  </a:cubicBezTo>
                  <a:cubicBezTo>
                    <a:pt x="134" y="18"/>
                    <a:pt x="129" y="13"/>
                    <a:pt x="124" y="10"/>
                  </a:cubicBezTo>
                  <a:cubicBezTo>
                    <a:pt x="118" y="7"/>
                    <a:pt x="112" y="9"/>
                    <a:pt x="109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02" y="6"/>
                    <a:pt x="85" y="0"/>
                    <a:pt x="76" y="10"/>
                  </a:cubicBezTo>
                  <a:cubicBezTo>
                    <a:pt x="76" y="10"/>
                    <a:pt x="75" y="10"/>
                    <a:pt x="75" y="11"/>
                  </a:cubicBezTo>
                  <a:cubicBezTo>
                    <a:pt x="75" y="32"/>
                    <a:pt x="97" y="50"/>
                    <a:pt x="115" y="59"/>
                  </a:cubicBezTo>
                  <a:cubicBezTo>
                    <a:pt x="98" y="91"/>
                    <a:pt x="72" y="113"/>
                    <a:pt x="46" y="138"/>
                  </a:cubicBezTo>
                  <a:cubicBezTo>
                    <a:pt x="26" y="157"/>
                    <a:pt x="4" y="180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08"/>
                    <a:pt x="2" y="208"/>
                    <a:pt x="2" y="207"/>
                  </a:cubicBezTo>
                  <a:cubicBezTo>
                    <a:pt x="3" y="207"/>
                    <a:pt x="3" y="206"/>
                    <a:pt x="4" y="206"/>
                  </a:cubicBezTo>
                  <a:cubicBezTo>
                    <a:pt x="13" y="175"/>
                    <a:pt x="35" y="153"/>
                    <a:pt x="58" y="131"/>
                  </a:cubicBezTo>
                  <a:cubicBezTo>
                    <a:pt x="80" y="111"/>
                    <a:pt x="106" y="89"/>
                    <a:pt x="117" y="61"/>
                  </a:cubicBezTo>
                  <a:cubicBezTo>
                    <a:pt x="134" y="66"/>
                    <a:pt x="169" y="72"/>
                    <a:pt x="177" y="51"/>
                  </a:cubicBezTo>
                  <a:cubicBezTo>
                    <a:pt x="180" y="46"/>
                    <a:pt x="179" y="40"/>
                    <a:pt x="175" y="36"/>
                  </a:cubicBezTo>
                  <a:close/>
                </a:path>
              </a:pathLst>
            </a:custGeom>
            <a:solidFill>
              <a:srgbClr val="FF7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70"/>
            <p:cNvSpPr/>
            <p:nvPr/>
          </p:nvSpPr>
          <p:spPr bwMode="auto">
            <a:xfrm flipH="1">
              <a:off x="2584009" y="2062955"/>
              <a:ext cx="139700" cy="342900"/>
            </a:xfrm>
            <a:custGeom>
              <a:avLst/>
              <a:gdLst>
                <a:gd name="T0" fmla="*/ 19 w 51"/>
                <a:gd name="T1" fmla="*/ 3 h 125"/>
                <a:gd name="T2" fmla="*/ 17 w 51"/>
                <a:gd name="T3" fmla="*/ 4 h 125"/>
                <a:gd name="T4" fmla="*/ 33 w 51"/>
                <a:gd name="T5" fmla="*/ 124 h 125"/>
                <a:gd name="T6" fmla="*/ 33 w 51"/>
                <a:gd name="T7" fmla="*/ 124 h 125"/>
                <a:gd name="T8" fmla="*/ 34 w 51"/>
                <a:gd name="T9" fmla="*/ 125 h 125"/>
                <a:gd name="T10" fmla="*/ 35 w 51"/>
                <a:gd name="T11" fmla="*/ 124 h 125"/>
                <a:gd name="T12" fmla="*/ 34 w 51"/>
                <a:gd name="T13" fmla="*/ 123 h 125"/>
                <a:gd name="T14" fmla="*/ 48 w 51"/>
                <a:gd name="T15" fmla="*/ 66 h 125"/>
                <a:gd name="T16" fmla="*/ 23 w 51"/>
                <a:gd name="T17" fmla="*/ 2 h 125"/>
                <a:gd name="T18" fmla="*/ 19 w 51"/>
                <a:gd name="T19" fmla="*/ 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125">
                  <a:moveTo>
                    <a:pt x="19" y="3"/>
                  </a:moveTo>
                  <a:cubicBezTo>
                    <a:pt x="18" y="3"/>
                    <a:pt x="17" y="3"/>
                    <a:pt x="17" y="4"/>
                  </a:cubicBezTo>
                  <a:cubicBezTo>
                    <a:pt x="1" y="43"/>
                    <a:pt x="0" y="93"/>
                    <a:pt x="33" y="124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3" y="124"/>
                    <a:pt x="33" y="125"/>
                    <a:pt x="34" y="125"/>
                  </a:cubicBezTo>
                  <a:cubicBezTo>
                    <a:pt x="34" y="125"/>
                    <a:pt x="35" y="124"/>
                    <a:pt x="35" y="124"/>
                  </a:cubicBezTo>
                  <a:cubicBezTo>
                    <a:pt x="34" y="124"/>
                    <a:pt x="34" y="124"/>
                    <a:pt x="34" y="123"/>
                  </a:cubicBezTo>
                  <a:cubicBezTo>
                    <a:pt x="51" y="112"/>
                    <a:pt x="50" y="83"/>
                    <a:pt x="48" y="66"/>
                  </a:cubicBezTo>
                  <a:cubicBezTo>
                    <a:pt x="45" y="43"/>
                    <a:pt x="37" y="19"/>
                    <a:pt x="23" y="2"/>
                  </a:cubicBezTo>
                  <a:cubicBezTo>
                    <a:pt x="21" y="0"/>
                    <a:pt x="19" y="1"/>
                    <a:pt x="19" y="3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71"/>
            <p:cNvSpPr/>
            <p:nvPr/>
          </p:nvSpPr>
          <p:spPr bwMode="auto">
            <a:xfrm flipH="1">
              <a:off x="2258571" y="2108993"/>
              <a:ext cx="555625" cy="530225"/>
            </a:xfrm>
            <a:custGeom>
              <a:avLst/>
              <a:gdLst>
                <a:gd name="T0" fmla="*/ 181 w 203"/>
                <a:gd name="T1" fmla="*/ 65 h 193"/>
                <a:gd name="T2" fmla="*/ 176 w 203"/>
                <a:gd name="T3" fmla="*/ 40 h 193"/>
                <a:gd name="T4" fmla="*/ 151 w 203"/>
                <a:gd name="T5" fmla="*/ 32 h 193"/>
                <a:gd name="T6" fmla="*/ 118 w 203"/>
                <a:gd name="T7" fmla="*/ 21 h 193"/>
                <a:gd name="T8" fmla="*/ 121 w 203"/>
                <a:gd name="T9" fmla="*/ 47 h 193"/>
                <a:gd name="T10" fmla="*/ 131 w 203"/>
                <a:gd name="T11" fmla="*/ 70 h 193"/>
                <a:gd name="T12" fmla="*/ 62 w 203"/>
                <a:gd name="T13" fmla="*/ 110 h 193"/>
                <a:gd name="T14" fmla="*/ 47 w 203"/>
                <a:gd name="T15" fmla="*/ 124 h 193"/>
                <a:gd name="T16" fmla="*/ 46 w 203"/>
                <a:gd name="T17" fmla="*/ 126 h 193"/>
                <a:gd name="T18" fmla="*/ 1 w 203"/>
                <a:gd name="T19" fmla="*/ 174 h 193"/>
                <a:gd name="T20" fmla="*/ 2 w 203"/>
                <a:gd name="T21" fmla="*/ 175 h 193"/>
                <a:gd name="T22" fmla="*/ 26 w 203"/>
                <a:gd name="T23" fmla="*/ 154 h 193"/>
                <a:gd name="T24" fmla="*/ 46 w 203"/>
                <a:gd name="T25" fmla="*/ 131 h 193"/>
                <a:gd name="T26" fmla="*/ 89 w 203"/>
                <a:gd name="T27" fmla="*/ 176 h 193"/>
                <a:gd name="T28" fmla="*/ 152 w 203"/>
                <a:gd name="T29" fmla="*/ 188 h 193"/>
                <a:gd name="T30" fmla="*/ 152 w 203"/>
                <a:gd name="T31" fmla="*/ 185 h 193"/>
                <a:gd name="T32" fmla="*/ 111 w 203"/>
                <a:gd name="T33" fmla="*/ 136 h 193"/>
                <a:gd name="T34" fmla="*/ 54 w 203"/>
                <a:gd name="T35" fmla="*/ 123 h 193"/>
                <a:gd name="T36" fmla="*/ 57 w 203"/>
                <a:gd name="T37" fmla="*/ 120 h 193"/>
                <a:gd name="T38" fmla="*/ 94 w 203"/>
                <a:gd name="T39" fmla="*/ 92 h 193"/>
                <a:gd name="T40" fmla="*/ 133 w 203"/>
                <a:gd name="T41" fmla="*/ 73 h 193"/>
                <a:gd name="T42" fmla="*/ 133 w 203"/>
                <a:gd name="T43" fmla="*/ 73 h 193"/>
                <a:gd name="T44" fmla="*/ 134 w 203"/>
                <a:gd name="T45" fmla="*/ 74 h 193"/>
                <a:gd name="T46" fmla="*/ 187 w 203"/>
                <a:gd name="T47" fmla="*/ 95 h 193"/>
                <a:gd name="T48" fmla="*/ 181 w 203"/>
                <a:gd name="T49" fmla="*/ 6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193">
                  <a:moveTo>
                    <a:pt x="181" y="65"/>
                  </a:moveTo>
                  <a:cubicBezTo>
                    <a:pt x="183" y="57"/>
                    <a:pt x="181" y="48"/>
                    <a:pt x="176" y="40"/>
                  </a:cubicBezTo>
                  <a:cubicBezTo>
                    <a:pt x="171" y="33"/>
                    <a:pt x="160" y="28"/>
                    <a:pt x="151" y="32"/>
                  </a:cubicBezTo>
                  <a:cubicBezTo>
                    <a:pt x="147" y="19"/>
                    <a:pt x="126" y="0"/>
                    <a:pt x="118" y="21"/>
                  </a:cubicBezTo>
                  <a:cubicBezTo>
                    <a:pt x="115" y="29"/>
                    <a:pt x="118" y="40"/>
                    <a:pt x="121" y="47"/>
                  </a:cubicBezTo>
                  <a:cubicBezTo>
                    <a:pt x="123" y="55"/>
                    <a:pt x="126" y="63"/>
                    <a:pt x="131" y="70"/>
                  </a:cubicBezTo>
                  <a:cubicBezTo>
                    <a:pt x="106" y="77"/>
                    <a:pt x="81" y="93"/>
                    <a:pt x="62" y="110"/>
                  </a:cubicBezTo>
                  <a:cubicBezTo>
                    <a:pt x="56" y="115"/>
                    <a:pt x="52" y="119"/>
                    <a:pt x="47" y="124"/>
                  </a:cubicBezTo>
                  <a:cubicBezTo>
                    <a:pt x="46" y="124"/>
                    <a:pt x="46" y="125"/>
                    <a:pt x="46" y="126"/>
                  </a:cubicBezTo>
                  <a:cubicBezTo>
                    <a:pt x="31" y="142"/>
                    <a:pt x="17" y="159"/>
                    <a:pt x="1" y="174"/>
                  </a:cubicBezTo>
                  <a:cubicBezTo>
                    <a:pt x="0" y="175"/>
                    <a:pt x="1" y="176"/>
                    <a:pt x="2" y="175"/>
                  </a:cubicBezTo>
                  <a:cubicBezTo>
                    <a:pt x="11" y="170"/>
                    <a:pt x="19" y="162"/>
                    <a:pt x="26" y="154"/>
                  </a:cubicBezTo>
                  <a:cubicBezTo>
                    <a:pt x="33" y="146"/>
                    <a:pt x="39" y="138"/>
                    <a:pt x="46" y="131"/>
                  </a:cubicBezTo>
                  <a:cubicBezTo>
                    <a:pt x="52" y="151"/>
                    <a:pt x="71" y="166"/>
                    <a:pt x="89" y="176"/>
                  </a:cubicBezTo>
                  <a:cubicBezTo>
                    <a:pt x="107" y="185"/>
                    <a:pt x="132" y="193"/>
                    <a:pt x="152" y="188"/>
                  </a:cubicBezTo>
                  <a:cubicBezTo>
                    <a:pt x="154" y="187"/>
                    <a:pt x="154" y="185"/>
                    <a:pt x="152" y="185"/>
                  </a:cubicBezTo>
                  <a:cubicBezTo>
                    <a:pt x="147" y="164"/>
                    <a:pt x="128" y="146"/>
                    <a:pt x="111" y="136"/>
                  </a:cubicBezTo>
                  <a:cubicBezTo>
                    <a:pt x="96" y="127"/>
                    <a:pt x="72" y="119"/>
                    <a:pt x="54" y="123"/>
                  </a:cubicBezTo>
                  <a:cubicBezTo>
                    <a:pt x="55" y="122"/>
                    <a:pt x="56" y="121"/>
                    <a:pt x="57" y="120"/>
                  </a:cubicBezTo>
                  <a:cubicBezTo>
                    <a:pt x="68" y="109"/>
                    <a:pt x="80" y="100"/>
                    <a:pt x="94" y="92"/>
                  </a:cubicBezTo>
                  <a:cubicBezTo>
                    <a:pt x="106" y="85"/>
                    <a:pt x="120" y="80"/>
                    <a:pt x="133" y="73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33" y="74"/>
                    <a:pt x="134" y="74"/>
                    <a:pt x="134" y="74"/>
                  </a:cubicBezTo>
                  <a:cubicBezTo>
                    <a:pt x="148" y="88"/>
                    <a:pt x="167" y="104"/>
                    <a:pt x="187" y="95"/>
                  </a:cubicBezTo>
                  <a:cubicBezTo>
                    <a:pt x="203" y="88"/>
                    <a:pt x="193" y="70"/>
                    <a:pt x="181" y="65"/>
                  </a:cubicBezTo>
                  <a:close/>
                </a:path>
              </a:pathLst>
            </a:custGeom>
            <a:solidFill>
              <a:srgbClr val="FEC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第五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2A081-796E-46EC-9598-D5F2CE7547E4}" type="datetimeFigureOut">
              <a:rPr lang="zh-CN" altLang="en-US" smtClean="0"/>
              <a:t>2019/7/19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DEFAE-EECD-4CA4-92B1-053030F64CE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929"/>
            <a:ext cx="7886700" cy="99447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9ABEBE-EF13-4983-B182-046B37A0370C}" type="datetime1">
              <a:rPr lang="zh-CN" altLang="en-US"/>
              <a:t>2019/7/19</a:t>
            </a:fld>
            <a:endParaRPr lang="zh-CN" altLang="en-US" sz="140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145E6F-D1B7-49E0-9AB3-789D9698C190}" type="slidenum">
              <a:rPr lang="zh-CN" altLang="en-US"/>
              <a:t>‹#›</a:t>
            </a:fld>
            <a:endParaRPr lang="zh-CN" altLang="en-US" sz="140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048000" y="331573"/>
            <a:ext cx="3276600" cy="2313387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966029" y="2851969"/>
            <a:ext cx="3383973" cy="3239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ct val="0"/>
              </a:spcBef>
              <a:buNone/>
              <a:defRPr sz="35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966029" y="3289953"/>
            <a:ext cx="3383973" cy="17139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5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err="1"/>
              <a:t>Ultimate Powerpoint Template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2981375" y="3614484"/>
            <a:ext cx="3366029" cy="115300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err="1"/>
              <a:t>Lorem ipsum dolor sit amet, consectetur adipiscing elit. Fusce diam tortor, mattis quis dapibus vitae, euismod non purus. Maecenas ut lacus nec mauris feugiat tristique.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1" nodeType="withEffect"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2" nodeType="withEffect"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3" nodeType="withEffect"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1" build="p"/>
      <p:bldP spid="9" grpId="2" build="p"/>
      <p:bldP spid="10" grpId="3" build="p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2A081-796E-46EC-9598-D5F2CE7547E4}" type="datetimeFigureOut">
              <a:rPr lang="zh-CN" altLang="en-US" smtClean="0"/>
              <a:t>2019/7/19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DEFAE-EECD-4CA4-92B1-053030F64CE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4021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443160"/>
            <a:ext cx="7886700" cy="1125488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2A081-796E-46EC-9598-D5F2CE7547E4}" type="datetimeFigureOut">
              <a:rPr lang="zh-CN" altLang="en-US" smtClean="0"/>
              <a:t>2019/7/19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DEFAE-EECD-4CA4-92B1-053030F64CE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369642"/>
            <a:ext cx="3886200" cy="326451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69642"/>
            <a:ext cx="3886200" cy="326451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2A081-796E-46EC-9598-D5F2CE7547E4}" type="datetimeFigureOut">
              <a:rPr lang="zh-CN" altLang="en-US" smtClean="0"/>
              <a:t>2019/7/19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DEFAE-EECD-4CA4-92B1-053030F64CE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929"/>
            <a:ext cx="7886700" cy="99447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261261"/>
            <a:ext cx="3868340" cy="61812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1879386"/>
            <a:ext cx="3868340" cy="276429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1261"/>
            <a:ext cx="3887391" cy="61812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1879386"/>
            <a:ext cx="3887391" cy="276429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2A081-796E-46EC-9598-D5F2CE7547E4}" type="datetimeFigureOut">
              <a:rPr lang="zh-CN" altLang="en-US" smtClean="0"/>
              <a:t>2019/7/19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DEFAE-EECD-4CA4-92B1-053030F64CE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2A081-796E-46EC-9598-D5F2CE7547E4}" type="datetimeFigureOut">
              <a:rPr lang="zh-CN" altLang="en-US" smtClean="0"/>
              <a:t>2019/7/19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DEFAE-EECD-4CA4-92B1-053030F64CE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2A081-796E-46EC-9598-D5F2CE7547E4}" type="datetimeFigureOut">
              <a:rPr lang="zh-CN" altLang="en-US" smtClean="0"/>
              <a:t>2019/7/19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DEFAE-EECD-4CA4-92B1-053030F64CE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燕尾形 10"/>
          <p:cNvSpPr/>
          <p:nvPr userDrawn="1"/>
        </p:nvSpPr>
        <p:spPr>
          <a:xfrm>
            <a:off x="174374" y="101212"/>
            <a:ext cx="266546" cy="28758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7" name="燕尾形 11"/>
          <p:cNvSpPr/>
          <p:nvPr userDrawn="1"/>
        </p:nvSpPr>
        <p:spPr>
          <a:xfrm>
            <a:off x="363017" y="101212"/>
            <a:ext cx="266546" cy="287585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729674" y="96834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7"/>
          <p:cNvSpPr txBox="1"/>
          <p:nvPr userDrawn="1"/>
        </p:nvSpPr>
        <p:spPr>
          <a:xfrm>
            <a:off x="641920" y="113569"/>
            <a:ext cx="1369614" cy="315475"/>
          </a:xfrm>
          <a:prstGeom prst="rect">
            <a:avLst/>
          </a:prstGeom>
          <a:noFill/>
        </p:spPr>
        <p:txBody>
          <a:bodyPr wrap="none" lIns="68584" tIns="34292" rIns="68584" bIns="34292" rtlCol="0">
            <a:spAutoFit/>
          </a:bodyPr>
          <a:lstStyle/>
          <a:p>
            <a:pPr lvl="0"/>
            <a:r>
              <a:rPr lang="zh-CN" altLang="zh-CN" sz="1600" b="0" i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年度工作概述</a:t>
            </a:r>
          </a:p>
        </p:txBody>
      </p:sp>
      <p:sp>
        <p:nvSpPr>
          <p:cNvPr id="5" name="燕尾形 10"/>
          <p:cNvSpPr/>
          <p:nvPr userDrawn="1"/>
        </p:nvSpPr>
        <p:spPr>
          <a:xfrm>
            <a:off x="174374" y="101212"/>
            <a:ext cx="266546" cy="28758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6" name="燕尾形 11"/>
          <p:cNvSpPr/>
          <p:nvPr userDrawn="1"/>
        </p:nvSpPr>
        <p:spPr>
          <a:xfrm>
            <a:off x="363017" y="101212"/>
            <a:ext cx="266546" cy="287585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7"/>
          <p:cNvSpPr txBox="1"/>
          <p:nvPr userDrawn="1"/>
        </p:nvSpPr>
        <p:spPr>
          <a:xfrm>
            <a:off x="607230" y="97424"/>
            <a:ext cx="1369614" cy="315475"/>
          </a:xfrm>
          <a:prstGeom prst="rect">
            <a:avLst/>
          </a:prstGeom>
          <a:noFill/>
        </p:spPr>
        <p:txBody>
          <a:bodyPr wrap="none" lIns="68584" tIns="34292" rIns="68584" bIns="34292" rtlCol="0">
            <a:spAutoFit/>
          </a:bodyPr>
          <a:lstStyle/>
          <a:p>
            <a:pPr lvl="0"/>
            <a:r>
              <a:rPr lang="zh-CN" altLang="zh-CN" sz="1600" b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工作完成情况</a:t>
            </a:r>
          </a:p>
        </p:txBody>
      </p:sp>
      <p:sp>
        <p:nvSpPr>
          <p:cNvPr id="5" name="燕尾形 10"/>
          <p:cNvSpPr/>
          <p:nvPr userDrawn="1"/>
        </p:nvSpPr>
        <p:spPr>
          <a:xfrm>
            <a:off x="174374" y="101212"/>
            <a:ext cx="266546" cy="28758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6" name="燕尾形 11"/>
          <p:cNvSpPr/>
          <p:nvPr userDrawn="1"/>
        </p:nvSpPr>
        <p:spPr>
          <a:xfrm>
            <a:off x="363017" y="101212"/>
            <a:ext cx="266546" cy="287585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929"/>
            <a:ext cx="7886700" cy="994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642"/>
            <a:ext cx="7886700" cy="3264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32A081-796E-46EC-9598-D5F2CE7547E4}" type="datetimeFigureOut">
              <a:rPr lang="zh-CN" altLang="en-US" smtClean="0"/>
              <a:t>2019/7/19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DEFAE-EECD-4CA4-92B1-053030F64CE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490" y="1282263"/>
            <a:ext cx="6802619" cy="4478581"/>
          </a:xfrm>
          <a:prstGeom prst="rect">
            <a:avLst/>
          </a:prstGeom>
        </p:spPr>
      </p:pic>
      <p:sp>
        <p:nvSpPr>
          <p:cNvPr id="3" name="TextBox 4"/>
          <p:cNvSpPr txBox="1"/>
          <p:nvPr/>
        </p:nvSpPr>
        <p:spPr>
          <a:xfrm>
            <a:off x="915670" y="1282065"/>
            <a:ext cx="5201285" cy="902970"/>
          </a:xfrm>
          <a:prstGeom prst="rect">
            <a:avLst/>
          </a:prstGeom>
          <a:noFill/>
        </p:spPr>
        <p:txBody>
          <a:bodyPr wrap="square" lIns="72554" tIns="36277" rIns="72554" bIns="36277" rtlCol="0">
            <a:spAutoFit/>
          </a:bodyPr>
          <a:lstStyle/>
          <a:p>
            <a:r>
              <a:rPr lang="en-US" altLang="zh-CN" sz="5400" b="1">
                <a:solidFill>
                  <a:schemeClr val="tx1">
                    <a:lumMod val="75000"/>
                    <a:lumOff val="2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Consolas" panose="020B0609020204030204" pitchFamily="49" charset="0"/>
              </a:rPr>
              <a:t>2019 </a:t>
            </a:r>
            <a:endParaRPr lang="zh-CN" altLang="en-US" sz="5400" b="1">
              <a:solidFill>
                <a:schemeClr val="tx1">
                  <a:lumMod val="75000"/>
                  <a:lumOff val="2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4" name="TextBox 5"/>
          <p:cNvSpPr txBox="1"/>
          <p:nvPr/>
        </p:nvSpPr>
        <p:spPr>
          <a:xfrm>
            <a:off x="915865" y="2276264"/>
            <a:ext cx="4562259" cy="687705"/>
          </a:xfrm>
          <a:prstGeom prst="rect">
            <a:avLst/>
          </a:prstGeom>
          <a:noFill/>
        </p:spPr>
        <p:txBody>
          <a:bodyPr wrap="square" lIns="72554" tIns="36277" rIns="72554" bIns="36277" rtlCol="0">
            <a:spAutoFit/>
          </a:bodyPr>
          <a:lstStyle/>
          <a:p>
            <a:r>
              <a:rPr lang="zh-CN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 中 总 结</a:t>
            </a:r>
          </a:p>
        </p:txBody>
      </p:sp>
      <p:pic>
        <p:nvPicPr>
          <p:cNvPr id="18" name="纯音乐 - 阿兰蒂斯之恋 - aranjuez mon auou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950844" y="2131484"/>
            <a:ext cx="609600" cy="6096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15670" y="3069590"/>
            <a:ext cx="2486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>
                <a:latin typeface="Comic Sans MS" panose="030F0702030302020204" charset="0"/>
                <a:cs typeface="Comic Sans MS" panose="030F0702030302020204" charset="0"/>
              </a:rPr>
              <a:t>Reporter : </a:t>
            </a:r>
            <a:r>
              <a:rPr lang="zh-CN" altLang="en-US">
                <a:latin typeface="Comic Sans MS" panose="030F0702030302020204" charset="0"/>
                <a:cs typeface="Comic Sans MS" panose="030F0702030302020204" charset="0"/>
              </a:rPr>
              <a:t>曾子楠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childTnLst>
                                    <p:cmd type="call" cmd="playFrom(0.0)">
                                      <p:cBhvr>
                                        <p:cTn id="6" dur="264333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64333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64833"/>
                            </p:stCondLst>
                            <p:childTnLst>
                              <p:par>
                                <p:cTn id="19" presetID="53" presetClass="entr" presetSubtype="16" fill="hold" grpId="1" nodeType="afterEffect"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65333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8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3" grpId="0"/>
      <p:bldP spid="4" grpId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KSO_Shape"/>
          <p:cNvSpPr/>
          <p:nvPr/>
        </p:nvSpPr>
        <p:spPr bwMode="auto">
          <a:xfrm>
            <a:off x="2572069" y="819819"/>
            <a:ext cx="612775" cy="612964"/>
          </a:xfrm>
          <a:custGeom>
            <a:avLst/>
            <a:gdLst>
              <a:gd name="T0" fmla="*/ 883582 w 2298700"/>
              <a:gd name="T1" fmla="*/ 1295872 h 2298700"/>
              <a:gd name="T2" fmla="*/ 899660 w 2298700"/>
              <a:gd name="T3" fmla="*/ 1824434 h 2298700"/>
              <a:gd name="T4" fmla="*/ 870674 w 2298700"/>
              <a:gd name="T5" fmla="*/ 1867800 h 2298700"/>
              <a:gd name="T6" fmla="*/ 472571 w 2298700"/>
              <a:gd name="T7" fmla="*/ 1870524 h 2298700"/>
              <a:gd name="T8" fmla="*/ 439282 w 2298700"/>
              <a:gd name="T9" fmla="*/ 1829883 h 2298700"/>
              <a:gd name="T10" fmla="*/ 450831 w 2298700"/>
              <a:gd name="T11" fmla="*/ 1299959 h 2298700"/>
              <a:gd name="T12" fmla="*/ 1168971 w 2298700"/>
              <a:gd name="T13" fmla="*/ 903287 h 2298700"/>
              <a:gd name="T14" fmla="*/ 1561900 w 2298700"/>
              <a:gd name="T15" fmla="*/ 923717 h 2298700"/>
              <a:gd name="T16" fmla="*/ 1573443 w 2298700"/>
              <a:gd name="T17" fmla="*/ 1829892 h 2298700"/>
              <a:gd name="T18" fmla="*/ 1540624 w 2298700"/>
              <a:gd name="T19" fmla="*/ 1870524 h 2298700"/>
              <a:gd name="T20" fmla="*/ 1142262 w 2298700"/>
              <a:gd name="T21" fmla="*/ 1867800 h 2298700"/>
              <a:gd name="T22" fmla="*/ 1113291 w 2298700"/>
              <a:gd name="T23" fmla="*/ 1824444 h 2298700"/>
              <a:gd name="T24" fmla="*/ 1129361 w 2298700"/>
              <a:gd name="T25" fmla="*/ 919404 h 2298700"/>
              <a:gd name="T26" fmla="*/ 2191940 w 2298700"/>
              <a:gd name="T27" fmla="*/ 450850 h 2298700"/>
              <a:gd name="T28" fmla="*/ 2238385 w 2298700"/>
              <a:gd name="T29" fmla="*/ 475582 h 2298700"/>
              <a:gd name="T30" fmla="*/ 2245636 w 2298700"/>
              <a:gd name="T31" fmla="*/ 1835358 h 2298700"/>
              <a:gd name="T32" fmla="*/ 2208706 w 2298700"/>
              <a:gd name="T33" fmla="*/ 1872115 h 2298700"/>
              <a:gd name="T34" fmla="*/ 1810633 w 2298700"/>
              <a:gd name="T35" fmla="*/ 1865309 h 2298700"/>
              <a:gd name="T36" fmla="*/ 1785938 w 2298700"/>
              <a:gd name="T37" fmla="*/ 1818568 h 2298700"/>
              <a:gd name="T38" fmla="*/ 1806329 w 2298700"/>
              <a:gd name="T39" fmla="*/ 463556 h 2298700"/>
              <a:gd name="T40" fmla="*/ 1464870 w 2298700"/>
              <a:gd name="T41" fmla="*/ 38100 h 2298700"/>
              <a:gd name="T42" fmla="*/ 1493876 w 2298700"/>
              <a:gd name="T43" fmla="*/ 48317 h 2298700"/>
              <a:gd name="T44" fmla="*/ 1512005 w 2298700"/>
              <a:gd name="T45" fmla="*/ 72609 h 2298700"/>
              <a:gd name="T46" fmla="*/ 1540105 w 2298700"/>
              <a:gd name="T47" fmla="*/ 509198 h 2298700"/>
              <a:gd name="T48" fmla="*/ 1503847 w 2298700"/>
              <a:gd name="T49" fmla="*/ 543253 h 2298700"/>
              <a:gd name="T50" fmla="*/ 1459205 w 2298700"/>
              <a:gd name="T51" fmla="*/ 535761 h 2298700"/>
              <a:gd name="T52" fmla="*/ 1437677 w 2298700"/>
              <a:gd name="T53" fmla="*/ 503749 h 2298700"/>
              <a:gd name="T54" fmla="*/ 1348845 w 2298700"/>
              <a:gd name="T55" fmla="*/ 357311 h 2298700"/>
              <a:gd name="T56" fmla="*/ 1214465 w 2298700"/>
              <a:gd name="T57" fmla="*/ 507608 h 2298700"/>
              <a:gd name="T58" fmla="*/ 1010062 w 2298700"/>
              <a:gd name="T59" fmla="*/ 669711 h 2298700"/>
              <a:gd name="T60" fmla="*/ 834212 w 2298700"/>
              <a:gd name="T61" fmla="*/ 763477 h 2298700"/>
              <a:gd name="T62" fmla="*/ 682609 w 2298700"/>
              <a:gd name="T63" fmla="*/ 817965 h 2298700"/>
              <a:gd name="T64" fmla="*/ 523528 w 2298700"/>
              <a:gd name="T65" fmla="*/ 852928 h 2298700"/>
              <a:gd name="T66" fmla="*/ 404104 w 2298700"/>
              <a:gd name="T67" fmla="*/ 862464 h 2298700"/>
              <a:gd name="T68" fmla="*/ 374191 w 2298700"/>
              <a:gd name="T69" fmla="*/ 838852 h 2298700"/>
              <a:gd name="T70" fmla="*/ 369206 w 2298700"/>
              <a:gd name="T71" fmla="*/ 795034 h 2298700"/>
              <a:gd name="T72" fmla="*/ 405237 w 2298700"/>
              <a:gd name="T73" fmla="*/ 760071 h 2298700"/>
              <a:gd name="T74" fmla="*/ 535765 w 2298700"/>
              <a:gd name="T75" fmla="*/ 742589 h 2298700"/>
              <a:gd name="T76" fmla="*/ 679890 w 2298700"/>
              <a:gd name="T77" fmla="*/ 706945 h 2298700"/>
              <a:gd name="T78" fmla="*/ 816536 w 2298700"/>
              <a:gd name="T79" fmla="*/ 654273 h 2298700"/>
              <a:gd name="T80" fmla="*/ 989667 w 2298700"/>
              <a:gd name="T81" fmla="*/ 554832 h 2298700"/>
              <a:gd name="T82" fmla="*/ 1171862 w 2298700"/>
              <a:gd name="T83" fmla="*/ 398859 h 2298700"/>
              <a:gd name="T84" fmla="*/ 1282675 w 2298700"/>
              <a:gd name="T85" fmla="*/ 267178 h 2298700"/>
              <a:gd name="T86" fmla="*/ 1087110 w 2298700"/>
              <a:gd name="T87" fmla="*/ 283979 h 2298700"/>
              <a:gd name="T88" fmla="*/ 1044054 w 2298700"/>
              <a:gd name="T89" fmla="*/ 259005 h 2298700"/>
              <a:gd name="T90" fmla="*/ 1040654 w 2298700"/>
              <a:gd name="T91" fmla="*/ 208376 h 2298700"/>
              <a:gd name="T92" fmla="*/ 1446288 w 2298700"/>
              <a:gd name="T93" fmla="*/ 40370 h 2298700"/>
              <a:gd name="T94" fmla="*/ 128386 w 2298700"/>
              <a:gd name="T95" fmla="*/ 3403 h 2298700"/>
              <a:gd name="T96" fmla="*/ 171711 w 2298700"/>
              <a:gd name="T97" fmla="*/ 26993 h 2298700"/>
              <a:gd name="T98" fmla="*/ 199157 w 2298700"/>
              <a:gd name="T99" fmla="*/ 67596 h 2298700"/>
              <a:gd name="T100" fmla="*/ 2201163 w 2298700"/>
              <a:gd name="T101" fmla="*/ 2093192 h 2298700"/>
              <a:gd name="T102" fmla="*/ 2249251 w 2298700"/>
              <a:gd name="T103" fmla="*/ 2107936 h 2298700"/>
              <a:gd name="T104" fmla="*/ 2283729 w 2298700"/>
              <a:gd name="T105" fmla="*/ 2142414 h 2298700"/>
              <a:gd name="T106" fmla="*/ 2298473 w 2298700"/>
              <a:gd name="T107" fmla="*/ 2190729 h 2298700"/>
              <a:gd name="T108" fmla="*/ 2288720 w 2298700"/>
              <a:gd name="T109" fmla="*/ 2240405 h 2298700"/>
              <a:gd name="T110" fmla="*/ 2257417 w 2298700"/>
              <a:gd name="T111" fmla="*/ 2278059 h 2298700"/>
              <a:gd name="T112" fmla="*/ 2211597 w 2298700"/>
              <a:gd name="T113" fmla="*/ 2297566 h 2298700"/>
              <a:gd name="T114" fmla="*/ 72132 w 2298700"/>
              <a:gd name="T115" fmla="*/ 2294164 h 2298700"/>
              <a:gd name="T116" fmla="*/ 29715 w 2298700"/>
              <a:gd name="T117" fmla="*/ 2268532 h 2298700"/>
              <a:gd name="T118" fmla="*/ 4537 w 2298700"/>
              <a:gd name="T119" fmla="*/ 2226568 h 2298700"/>
              <a:gd name="T120" fmla="*/ 907 w 2298700"/>
              <a:gd name="T121" fmla="*/ 87330 h 2298700"/>
              <a:gd name="T122" fmla="*/ 20188 w 2298700"/>
              <a:gd name="T123" fmla="*/ 41510 h 2298700"/>
              <a:gd name="T124" fmla="*/ 57842 w 2298700"/>
              <a:gd name="T125" fmla="*/ 10434 h 2298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98700" h="2298700">
                <a:moveTo>
                  <a:pt x="494084" y="1279525"/>
                </a:moveTo>
                <a:lnTo>
                  <a:pt x="844179" y="1279525"/>
                </a:lnTo>
                <a:lnTo>
                  <a:pt x="849841" y="1279752"/>
                </a:lnTo>
                <a:lnTo>
                  <a:pt x="855502" y="1280660"/>
                </a:lnTo>
                <a:lnTo>
                  <a:pt x="860710" y="1282023"/>
                </a:lnTo>
                <a:lnTo>
                  <a:pt x="865692" y="1283839"/>
                </a:lnTo>
                <a:lnTo>
                  <a:pt x="870674" y="1286109"/>
                </a:lnTo>
                <a:lnTo>
                  <a:pt x="875203" y="1289061"/>
                </a:lnTo>
                <a:lnTo>
                  <a:pt x="879732" y="1292467"/>
                </a:lnTo>
                <a:lnTo>
                  <a:pt x="883582" y="1295872"/>
                </a:lnTo>
                <a:lnTo>
                  <a:pt x="887205" y="1299959"/>
                </a:lnTo>
                <a:lnTo>
                  <a:pt x="890602" y="1304273"/>
                </a:lnTo>
                <a:lnTo>
                  <a:pt x="893320" y="1308814"/>
                </a:lnTo>
                <a:lnTo>
                  <a:pt x="895584" y="1313809"/>
                </a:lnTo>
                <a:lnTo>
                  <a:pt x="897396" y="1319031"/>
                </a:lnTo>
                <a:lnTo>
                  <a:pt x="898981" y="1324480"/>
                </a:lnTo>
                <a:lnTo>
                  <a:pt x="899660" y="1329702"/>
                </a:lnTo>
                <a:lnTo>
                  <a:pt x="900113" y="1335378"/>
                </a:lnTo>
                <a:lnTo>
                  <a:pt x="900113" y="1818531"/>
                </a:lnTo>
                <a:lnTo>
                  <a:pt x="899660" y="1824434"/>
                </a:lnTo>
                <a:lnTo>
                  <a:pt x="898981" y="1829883"/>
                </a:lnTo>
                <a:lnTo>
                  <a:pt x="897396" y="1835332"/>
                </a:lnTo>
                <a:lnTo>
                  <a:pt x="895584" y="1840554"/>
                </a:lnTo>
                <a:lnTo>
                  <a:pt x="893320" y="1845322"/>
                </a:lnTo>
                <a:lnTo>
                  <a:pt x="890602" y="1850090"/>
                </a:lnTo>
                <a:lnTo>
                  <a:pt x="887205" y="1854404"/>
                </a:lnTo>
                <a:lnTo>
                  <a:pt x="883582" y="1858264"/>
                </a:lnTo>
                <a:lnTo>
                  <a:pt x="879732" y="1861897"/>
                </a:lnTo>
                <a:lnTo>
                  <a:pt x="875203" y="1865302"/>
                </a:lnTo>
                <a:lnTo>
                  <a:pt x="870674" y="1867800"/>
                </a:lnTo>
                <a:lnTo>
                  <a:pt x="865692" y="1870524"/>
                </a:lnTo>
                <a:lnTo>
                  <a:pt x="860710" y="1872114"/>
                </a:lnTo>
                <a:lnTo>
                  <a:pt x="855502" y="1873476"/>
                </a:lnTo>
                <a:lnTo>
                  <a:pt x="849841" y="1874611"/>
                </a:lnTo>
                <a:lnTo>
                  <a:pt x="844179" y="1874838"/>
                </a:lnTo>
                <a:lnTo>
                  <a:pt x="494084" y="1874838"/>
                </a:lnTo>
                <a:lnTo>
                  <a:pt x="488423" y="1874611"/>
                </a:lnTo>
                <a:lnTo>
                  <a:pt x="482761" y="1873476"/>
                </a:lnTo>
                <a:lnTo>
                  <a:pt x="477326" y="1872114"/>
                </a:lnTo>
                <a:lnTo>
                  <a:pt x="472571" y="1870524"/>
                </a:lnTo>
                <a:lnTo>
                  <a:pt x="467589" y="1867800"/>
                </a:lnTo>
                <a:lnTo>
                  <a:pt x="463060" y="1865302"/>
                </a:lnTo>
                <a:lnTo>
                  <a:pt x="458531" y="1861897"/>
                </a:lnTo>
                <a:lnTo>
                  <a:pt x="454455" y="1858264"/>
                </a:lnTo>
                <a:lnTo>
                  <a:pt x="450831" y="1854404"/>
                </a:lnTo>
                <a:lnTo>
                  <a:pt x="447661" y="1850090"/>
                </a:lnTo>
                <a:lnTo>
                  <a:pt x="444944" y="1845322"/>
                </a:lnTo>
                <a:lnTo>
                  <a:pt x="442679" y="1840554"/>
                </a:lnTo>
                <a:lnTo>
                  <a:pt x="440868" y="1835332"/>
                </a:lnTo>
                <a:lnTo>
                  <a:pt x="439282" y="1829883"/>
                </a:lnTo>
                <a:lnTo>
                  <a:pt x="438603" y="1824434"/>
                </a:lnTo>
                <a:lnTo>
                  <a:pt x="438150" y="1818531"/>
                </a:lnTo>
                <a:lnTo>
                  <a:pt x="438150" y="1335378"/>
                </a:lnTo>
                <a:lnTo>
                  <a:pt x="438603" y="1329702"/>
                </a:lnTo>
                <a:lnTo>
                  <a:pt x="439282" y="1324480"/>
                </a:lnTo>
                <a:lnTo>
                  <a:pt x="440868" y="1319031"/>
                </a:lnTo>
                <a:lnTo>
                  <a:pt x="442679" y="1313809"/>
                </a:lnTo>
                <a:lnTo>
                  <a:pt x="444944" y="1308814"/>
                </a:lnTo>
                <a:lnTo>
                  <a:pt x="447661" y="1304273"/>
                </a:lnTo>
                <a:lnTo>
                  <a:pt x="450831" y="1299959"/>
                </a:lnTo>
                <a:lnTo>
                  <a:pt x="454455" y="1295872"/>
                </a:lnTo>
                <a:lnTo>
                  <a:pt x="458531" y="1292467"/>
                </a:lnTo>
                <a:lnTo>
                  <a:pt x="463060" y="1289061"/>
                </a:lnTo>
                <a:lnTo>
                  <a:pt x="467589" y="1286109"/>
                </a:lnTo>
                <a:lnTo>
                  <a:pt x="472571" y="1283839"/>
                </a:lnTo>
                <a:lnTo>
                  <a:pt x="477326" y="1282023"/>
                </a:lnTo>
                <a:lnTo>
                  <a:pt x="482761" y="1280660"/>
                </a:lnTo>
                <a:lnTo>
                  <a:pt x="488423" y="1279752"/>
                </a:lnTo>
                <a:lnTo>
                  <a:pt x="494084" y="1279525"/>
                </a:lnTo>
                <a:close/>
                <a:moveTo>
                  <a:pt x="1168971" y="903287"/>
                </a:moveTo>
                <a:lnTo>
                  <a:pt x="1518668" y="903287"/>
                </a:lnTo>
                <a:lnTo>
                  <a:pt x="1524553" y="903514"/>
                </a:lnTo>
                <a:lnTo>
                  <a:pt x="1529985" y="904195"/>
                </a:lnTo>
                <a:lnTo>
                  <a:pt x="1535418" y="905557"/>
                </a:lnTo>
                <a:lnTo>
                  <a:pt x="1540624" y="907600"/>
                </a:lnTo>
                <a:lnTo>
                  <a:pt x="1545377" y="909870"/>
                </a:lnTo>
                <a:lnTo>
                  <a:pt x="1550130" y="912821"/>
                </a:lnTo>
                <a:lnTo>
                  <a:pt x="1554430" y="915999"/>
                </a:lnTo>
                <a:lnTo>
                  <a:pt x="1558278" y="919404"/>
                </a:lnTo>
                <a:lnTo>
                  <a:pt x="1561900" y="923717"/>
                </a:lnTo>
                <a:lnTo>
                  <a:pt x="1565295" y="927803"/>
                </a:lnTo>
                <a:lnTo>
                  <a:pt x="1567784" y="932343"/>
                </a:lnTo>
                <a:lnTo>
                  <a:pt x="1570274" y="937337"/>
                </a:lnTo>
                <a:lnTo>
                  <a:pt x="1572085" y="942558"/>
                </a:lnTo>
                <a:lnTo>
                  <a:pt x="1573443" y="948006"/>
                </a:lnTo>
                <a:lnTo>
                  <a:pt x="1574575" y="953681"/>
                </a:lnTo>
                <a:lnTo>
                  <a:pt x="1574801" y="959355"/>
                </a:lnTo>
                <a:lnTo>
                  <a:pt x="1574801" y="1818542"/>
                </a:lnTo>
                <a:lnTo>
                  <a:pt x="1574575" y="1824444"/>
                </a:lnTo>
                <a:lnTo>
                  <a:pt x="1573443" y="1829892"/>
                </a:lnTo>
                <a:lnTo>
                  <a:pt x="1572085" y="1835340"/>
                </a:lnTo>
                <a:lnTo>
                  <a:pt x="1570274" y="1840560"/>
                </a:lnTo>
                <a:lnTo>
                  <a:pt x="1567784" y="1845327"/>
                </a:lnTo>
                <a:lnTo>
                  <a:pt x="1565295" y="1850094"/>
                </a:lnTo>
                <a:lnTo>
                  <a:pt x="1561900" y="1854407"/>
                </a:lnTo>
                <a:lnTo>
                  <a:pt x="1558278" y="1858266"/>
                </a:lnTo>
                <a:lnTo>
                  <a:pt x="1554430" y="1861898"/>
                </a:lnTo>
                <a:lnTo>
                  <a:pt x="1550130" y="1865303"/>
                </a:lnTo>
                <a:lnTo>
                  <a:pt x="1545377" y="1867800"/>
                </a:lnTo>
                <a:lnTo>
                  <a:pt x="1540624" y="1870524"/>
                </a:lnTo>
                <a:lnTo>
                  <a:pt x="1535418" y="1872113"/>
                </a:lnTo>
                <a:lnTo>
                  <a:pt x="1529985" y="1873475"/>
                </a:lnTo>
                <a:lnTo>
                  <a:pt x="1524553" y="1874610"/>
                </a:lnTo>
                <a:lnTo>
                  <a:pt x="1518668" y="1874837"/>
                </a:lnTo>
                <a:lnTo>
                  <a:pt x="1168971" y="1874837"/>
                </a:lnTo>
                <a:lnTo>
                  <a:pt x="1163312" y="1874610"/>
                </a:lnTo>
                <a:lnTo>
                  <a:pt x="1157654" y="1873475"/>
                </a:lnTo>
                <a:lnTo>
                  <a:pt x="1152221" y="1872113"/>
                </a:lnTo>
                <a:lnTo>
                  <a:pt x="1147242" y="1870524"/>
                </a:lnTo>
                <a:lnTo>
                  <a:pt x="1142262" y="1867800"/>
                </a:lnTo>
                <a:lnTo>
                  <a:pt x="1137736" y="1865303"/>
                </a:lnTo>
                <a:lnTo>
                  <a:pt x="1133435" y="1861898"/>
                </a:lnTo>
                <a:lnTo>
                  <a:pt x="1129361" y="1858266"/>
                </a:lnTo>
                <a:lnTo>
                  <a:pt x="1125740" y="1854407"/>
                </a:lnTo>
                <a:lnTo>
                  <a:pt x="1122797" y="1850094"/>
                </a:lnTo>
                <a:lnTo>
                  <a:pt x="1119855" y="1845327"/>
                </a:lnTo>
                <a:lnTo>
                  <a:pt x="1117365" y="1840560"/>
                </a:lnTo>
                <a:lnTo>
                  <a:pt x="1115554" y="1835340"/>
                </a:lnTo>
                <a:lnTo>
                  <a:pt x="1114196" y="1829892"/>
                </a:lnTo>
                <a:lnTo>
                  <a:pt x="1113291" y="1824444"/>
                </a:lnTo>
                <a:lnTo>
                  <a:pt x="1112838" y="1818542"/>
                </a:lnTo>
                <a:lnTo>
                  <a:pt x="1112838" y="959355"/>
                </a:lnTo>
                <a:lnTo>
                  <a:pt x="1113291" y="953681"/>
                </a:lnTo>
                <a:lnTo>
                  <a:pt x="1114196" y="948006"/>
                </a:lnTo>
                <a:lnTo>
                  <a:pt x="1115554" y="942558"/>
                </a:lnTo>
                <a:lnTo>
                  <a:pt x="1117365" y="937337"/>
                </a:lnTo>
                <a:lnTo>
                  <a:pt x="1119855" y="932343"/>
                </a:lnTo>
                <a:lnTo>
                  <a:pt x="1122797" y="927803"/>
                </a:lnTo>
                <a:lnTo>
                  <a:pt x="1125740" y="923717"/>
                </a:lnTo>
                <a:lnTo>
                  <a:pt x="1129361" y="919404"/>
                </a:lnTo>
                <a:lnTo>
                  <a:pt x="1133435" y="915999"/>
                </a:lnTo>
                <a:lnTo>
                  <a:pt x="1137736" y="912821"/>
                </a:lnTo>
                <a:lnTo>
                  <a:pt x="1142262" y="909870"/>
                </a:lnTo>
                <a:lnTo>
                  <a:pt x="1147242" y="907600"/>
                </a:lnTo>
                <a:lnTo>
                  <a:pt x="1152221" y="905557"/>
                </a:lnTo>
                <a:lnTo>
                  <a:pt x="1157654" y="904195"/>
                </a:lnTo>
                <a:lnTo>
                  <a:pt x="1163312" y="903514"/>
                </a:lnTo>
                <a:lnTo>
                  <a:pt x="1168971" y="903287"/>
                </a:lnTo>
                <a:close/>
                <a:moveTo>
                  <a:pt x="1841899" y="450850"/>
                </a:moveTo>
                <a:lnTo>
                  <a:pt x="2191940" y="450850"/>
                </a:lnTo>
                <a:lnTo>
                  <a:pt x="2197604" y="451077"/>
                </a:lnTo>
                <a:lnTo>
                  <a:pt x="2203268" y="451985"/>
                </a:lnTo>
                <a:lnTo>
                  <a:pt x="2208706" y="453573"/>
                </a:lnTo>
                <a:lnTo>
                  <a:pt x="2213917" y="455388"/>
                </a:lnTo>
                <a:lnTo>
                  <a:pt x="2218674" y="457657"/>
                </a:lnTo>
                <a:lnTo>
                  <a:pt x="2223206" y="460380"/>
                </a:lnTo>
                <a:lnTo>
                  <a:pt x="2227510" y="463556"/>
                </a:lnTo>
                <a:lnTo>
                  <a:pt x="2231589" y="467186"/>
                </a:lnTo>
                <a:lnTo>
                  <a:pt x="2235214" y="471271"/>
                </a:lnTo>
                <a:lnTo>
                  <a:pt x="2238385" y="475582"/>
                </a:lnTo>
                <a:lnTo>
                  <a:pt x="2241104" y="480119"/>
                </a:lnTo>
                <a:lnTo>
                  <a:pt x="2243596" y="484884"/>
                </a:lnTo>
                <a:lnTo>
                  <a:pt x="2245636" y="490103"/>
                </a:lnTo>
                <a:lnTo>
                  <a:pt x="2246768" y="495548"/>
                </a:lnTo>
                <a:lnTo>
                  <a:pt x="2247675" y="501221"/>
                </a:lnTo>
                <a:lnTo>
                  <a:pt x="2247901" y="506893"/>
                </a:lnTo>
                <a:lnTo>
                  <a:pt x="2247901" y="1818568"/>
                </a:lnTo>
                <a:lnTo>
                  <a:pt x="2247675" y="1824468"/>
                </a:lnTo>
                <a:lnTo>
                  <a:pt x="2246768" y="1829913"/>
                </a:lnTo>
                <a:lnTo>
                  <a:pt x="2245636" y="1835358"/>
                </a:lnTo>
                <a:lnTo>
                  <a:pt x="2243596" y="1840577"/>
                </a:lnTo>
                <a:lnTo>
                  <a:pt x="2241104" y="1845342"/>
                </a:lnTo>
                <a:lnTo>
                  <a:pt x="2238385" y="1850107"/>
                </a:lnTo>
                <a:lnTo>
                  <a:pt x="2235214" y="1854418"/>
                </a:lnTo>
                <a:lnTo>
                  <a:pt x="2231589" y="1858275"/>
                </a:lnTo>
                <a:lnTo>
                  <a:pt x="2227510" y="1861905"/>
                </a:lnTo>
                <a:lnTo>
                  <a:pt x="2223206" y="1865309"/>
                </a:lnTo>
                <a:lnTo>
                  <a:pt x="2218674" y="1867804"/>
                </a:lnTo>
                <a:lnTo>
                  <a:pt x="2213917" y="1870527"/>
                </a:lnTo>
                <a:lnTo>
                  <a:pt x="2208706" y="1872115"/>
                </a:lnTo>
                <a:lnTo>
                  <a:pt x="2203268" y="1873477"/>
                </a:lnTo>
                <a:lnTo>
                  <a:pt x="2197604" y="1874611"/>
                </a:lnTo>
                <a:lnTo>
                  <a:pt x="2191940" y="1874838"/>
                </a:lnTo>
                <a:lnTo>
                  <a:pt x="1841899" y="1874838"/>
                </a:lnTo>
                <a:lnTo>
                  <a:pt x="1836235" y="1874611"/>
                </a:lnTo>
                <a:lnTo>
                  <a:pt x="1830798" y="1873477"/>
                </a:lnTo>
                <a:lnTo>
                  <a:pt x="1825360" y="1872115"/>
                </a:lnTo>
                <a:lnTo>
                  <a:pt x="1820149" y="1870527"/>
                </a:lnTo>
                <a:lnTo>
                  <a:pt x="1815165" y="1867804"/>
                </a:lnTo>
                <a:lnTo>
                  <a:pt x="1810633" y="1865309"/>
                </a:lnTo>
                <a:lnTo>
                  <a:pt x="1806329" y="1861905"/>
                </a:lnTo>
                <a:lnTo>
                  <a:pt x="1802477" y="1858275"/>
                </a:lnTo>
                <a:lnTo>
                  <a:pt x="1798852" y="1854418"/>
                </a:lnTo>
                <a:lnTo>
                  <a:pt x="1795454" y="1850107"/>
                </a:lnTo>
                <a:lnTo>
                  <a:pt x="1792508" y="1845342"/>
                </a:lnTo>
                <a:lnTo>
                  <a:pt x="1790243" y="1840577"/>
                </a:lnTo>
                <a:lnTo>
                  <a:pt x="1788430" y="1835358"/>
                </a:lnTo>
                <a:lnTo>
                  <a:pt x="1786844" y="1829913"/>
                </a:lnTo>
                <a:lnTo>
                  <a:pt x="1786165" y="1824468"/>
                </a:lnTo>
                <a:lnTo>
                  <a:pt x="1785938" y="1818568"/>
                </a:lnTo>
                <a:lnTo>
                  <a:pt x="1785938" y="506893"/>
                </a:lnTo>
                <a:lnTo>
                  <a:pt x="1786165" y="501221"/>
                </a:lnTo>
                <a:lnTo>
                  <a:pt x="1786844" y="495548"/>
                </a:lnTo>
                <a:lnTo>
                  <a:pt x="1788430" y="490103"/>
                </a:lnTo>
                <a:lnTo>
                  <a:pt x="1790243" y="484884"/>
                </a:lnTo>
                <a:lnTo>
                  <a:pt x="1792508" y="480119"/>
                </a:lnTo>
                <a:lnTo>
                  <a:pt x="1795454" y="475582"/>
                </a:lnTo>
                <a:lnTo>
                  <a:pt x="1798852" y="471271"/>
                </a:lnTo>
                <a:lnTo>
                  <a:pt x="1802477" y="467186"/>
                </a:lnTo>
                <a:lnTo>
                  <a:pt x="1806329" y="463556"/>
                </a:lnTo>
                <a:lnTo>
                  <a:pt x="1810633" y="460380"/>
                </a:lnTo>
                <a:lnTo>
                  <a:pt x="1815165" y="457657"/>
                </a:lnTo>
                <a:lnTo>
                  <a:pt x="1820149" y="455388"/>
                </a:lnTo>
                <a:lnTo>
                  <a:pt x="1825360" y="453573"/>
                </a:lnTo>
                <a:lnTo>
                  <a:pt x="1830798" y="451985"/>
                </a:lnTo>
                <a:lnTo>
                  <a:pt x="1836235" y="451077"/>
                </a:lnTo>
                <a:lnTo>
                  <a:pt x="1841899" y="450850"/>
                </a:lnTo>
                <a:close/>
                <a:moveTo>
                  <a:pt x="1458752" y="38100"/>
                </a:moveTo>
                <a:lnTo>
                  <a:pt x="1461698" y="38100"/>
                </a:lnTo>
                <a:lnTo>
                  <a:pt x="1464870" y="38100"/>
                </a:lnTo>
                <a:lnTo>
                  <a:pt x="1468043" y="38327"/>
                </a:lnTo>
                <a:lnTo>
                  <a:pt x="1470989" y="38554"/>
                </a:lnTo>
                <a:lnTo>
                  <a:pt x="1473935" y="39235"/>
                </a:lnTo>
                <a:lnTo>
                  <a:pt x="1477107" y="40143"/>
                </a:lnTo>
                <a:lnTo>
                  <a:pt x="1479827" y="40825"/>
                </a:lnTo>
                <a:lnTo>
                  <a:pt x="1482773" y="42187"/>
                </a:lnTo>
                <a:lnTo>
                  <a:pt x="1485718" y="43322"/>
                </a:lnTo>
                <a:lnTo>
                  <a:pt x="1488438" y="44684"/>
                </a:lnTo>
                <a:lnTo>
                  <a:pt x="1491157" y="46500"/>
                </a:lnTo>
                <a:lnTo>
                  <a:pt x="1493876" y="48317"/>
                </a:lnTo>
                <a:lnTo>
                  <a:pt x="1496143" y="50133"/>
                </a:lnTo>
                <a:lnTo>
                  <a:pt x="1498409" y="52176"/>
                </a:lnTo>
                <a:lnTo>
                  <a:pt x="1500675" y="54447"/>
                </a:lnTo>
                <a:lnTo>
                  <a:pt x="1502714" y="56490"/>
                </a:lnTo>
                <a:lnTo>
                  <a:pt x="1504754" y="59214"/>
                </a:lnTo>
                <a:lnTo>
                  <a:pt x="1506567" y="61485"/>
                </a:lnTo>
                <a:lnTo>
                  <a:pt x="1508153" y="64436"/>
                </a:lnTo>
                <a:lnTo>
                  <a:pt x="1509739" y="66934"/>
                </a:lnTo>
                <a:lnTo>
                  <a:pt x="1511099" y="69658"/>
                </a:lnTo>
                <a:lnTo>
                  <a:pt x="1512005" y="72609"/>
                </a:lnTo>
                <a:lnTo>
                  <a:pt x="1513138" y="75334"/>
                </a:lnTo>
                <a:lnTo>
                  <a:pt x="1514045" y="78512"/>
                </a:lnTo>
                <a:lnTo>
                  <a:pt x="1514725" y="81691"/>
                </a:lnTo>
                <a:lnTo>
                  <a:pt x="1515178" y="84642"/>
                </a:lnTo>
                <a:lnTo>
                  <a:pt x="1515405" y="87821"/>
                </a:lnTo>
                <a:lnTo>
                  <a:pt x="1543051" y="488083"/>
                </a:lnTo>
                <a:lnTo>
                  <a:pt x="1543051" y="493305"/>
                </a:lnTo>
                <a:lnTo>
                  <a:pt x="1542371" y="498754"/>
                </a:lnTo>
                <a:lnTo>
                  <a:pt x="1541691" y="503976"/>
                </a:lnTo>
                <a:lnTo>
                  <a:pt x="1540105" y="509198"/>
                </a:lnTo>
                <a:lnTo>
                  <a:pt x="1538066" y="513965"/>
                </a:lnTo>
                <a:lnTo>
                  <a:pt x="1535800" y="518506"/>
                </a:lnTo>
                <a:lnTo>
                  <a:pt x="1532854" y="522820"/>
                </a:lnTo>
                <a:lnTo>
                  <a:pt x="1529908" y="526906"/>
                </a:lnTo>
                <a:lnTo>
                  <a:pt x="1526282" y="530539"/>
                </a:lnTo>
                <a:lnTo>
                  <a:pt x="1522429" y="533944"/>
                </a:lnTo>
                <a:lnTo>
                  <a:pt x="1518350" y="537123"/>
                </a:lnTo>
                <a:lnTo>
                  <a:pt x="1513592" y="539620"/>
                </a:lnTo>
                <a:lnTo>
                  <a:pt x="1509059" y="541663"/>
                </a:lnTo>
                <a:lnTo>
                  <a:pt x="1503847" y="543253"/>
                </a:lnTo>
                <a:lnTo>
                  <a:pt x="1498635" y="544615"/>
                </a:lnTo>
                <a:lnTo>
                  <a:pt x="1493197" y="545069"/>
                </a:lnTo>
                <a:lnTo>
                  <a:pt x="1488211" y="545296"/>
                </a:lnTo>
                <a:lnTo>
                  <a:pt x="1482999" y="544842"/>
                </a:lnTo>
                <a:lnTo>
                  <a:pt x="1478014" y="543934"/>
                </a:lnTo>
                <a:lnTo>
                  <a:pt x="1473481" y="542799"/>
                </a:lnTo>
                <a:lnTo>
                  <a:pt x="1469629" y="541437"/>
                </a:lnTo>
                <a:lnTo>
                  <a:pt x="1466003" y="539847"/>
                </a:lnTo>
                <a:lnTo>
                  <a:pt x="1462604" y="537804"/>
                </a:lnTo>
                <a:lnTo>
                  <a:pt x="1459205" y="535761"/>
                </a:lnTo>
                <a:lnTo>
                  <a:pt x="1456032" y="533490"/>
                </a:lnTo>
                <a:lnTo>
                  <a:pt x="1453086" y="530766"/>
                </a:lnTo>
                <a:lnTo>
                  <a:pt x="1450367" y="528041"/>
                </a:lnTo>
                <a:lnTo>
                  <a:pt x="1447874" y="525090"/>
                </a:lnTo>
                <a:lnTo>
                  <a:pt x="1445382" y="522139"/>
                </a:lnTo>
                <a:lnTo>
                  <a:pt x="1443342" y="518733"/>
                </a:lnTo>
                <a:lnTo>
                  <a:pt x="1441529" y="515100"/>
                </a:lnTo>
                <a:lnTo>
                  <a:pt x="1439943" y="511468"/>
                </a:lnTo>
                <a:lnTo>
                  <a:pt x="1438583" y="507608"/>
                </a:lnTo>
                <a:lnTo>
                  <a:pt x="1437677" y="503749"/>
                </a:lnTo>
                <a:lnTo>
                  <a:pt x="1436770" y="499662"/>
                </a:lnTo>
                <a:lnTo>
                  <a:pt x="1436317" y="495348"/>
                </a:lnTo>
                <a:lnTo>
                  <a:pt x="1419775" y="256735"/>
                </a:lnTo>
                <a:lnTo>
                  <a:pt x="1404592" y="280119"/>
                </a:lnTo>
                <a:lnTo>
                  <a:pt x="1396434" y="292606"/>
                </a:lnTo>
                <a:lnTo>
                  <a:pt x="1387596" y="304866"/>
                </a:lnTo>
                <a:lnTo>
                  <a:pt x="1378531" y="317580"/>
                </a:lnTo>
                <a:lnTo>
                  <a:pt x="1369014" y="330748"/>
                </a:lnTo>
                <a:lnTo>
                  <a:pt x="1359270" y="343916"/>
                </a:lnTo>
                <a:lnTo>
                  <a:pt x="1348845" y="357311"/>
                </a:lnTo>
                <a:lnTo>
                  <a:pt x="1338421" y="370933"/>
                </a:lnTo>
                <a:lnTo>
                  <a:pt x="1327317" y="384782"/>
                </a:lnTo>
                <a:lnTo>
                  <a:pt x="1315760" y="398632"/>
                </a:lnTo>
                <a:lnTo>
                  <a:pt x="1303750" y="412935"/>
                </a:lnTo>
                <a:lnTo>
                  <a:pt x="1291513" y="426784"/>
                </a:lnTo>
                <a:lnTo>
                  <a:pt x="1278823" y="441314"/>
                </a:lnTo>
                <a:lnTo>
                  <a:pt x="1265679" y="455390"/>
                </a:lnTo>
                <a:lnTo>
                  <a:pt x="1252082" y="469920"/>
                </a:lnTo>
                <a:lnTo>
                  <a:pt x="1233500" y="488991"/>
                </a:lnTo>
                <a:lnTo>
                  <a:pt x="1214465" y="507608"/>
                </a:lnTo>
                <a:lnTo>
                  <a:pt x="1195430" y="525998"/>
                </a:lnTo>
                <a:lnTo>
                  <a:pt x="1175715" y="543707"/>
                </a:lnTo>
                <a:lnTo>
                  <a:pt x="1156226" y="560961"/>
                </a:lnTo>
                <a:lnTo>
                  <a:pt x="1136058" y="577762"/>
                </a:lnTo>
                <a:lnTo>
                  <a:pt x="1115663" y="594336"/>
                </a:lnTo>
                <a:lnTo>
                  <a:pt x="1095041" y="610455"/>
                </a:lnTo>
                <a:lnTo>
                  <a:pt x="1074193" y="625893"/>
                </a:lnTo>
                <a:lnTo>
                  <a:pt x="1053118" y="641105"/>
                </a:lnTo>
                <a:lnTo>
                  <a:pt x="1031590" y="655408"/>
                </a:lnTo>
                <a:lnTo>
                  <a:pt x="1010062" y="669711"/>
                </a:lnTo>
                <a:lnTo>
                  <a:pt x="988081" y="683333"/>
                </a:lnTo>
                <a:lnTo>
                  <a:pt x="966099" y="696501"/>
                </a:lnTo>
                <a:lnTo>
                  <a:pt x="943891" y="709442"/>
                </a:lnTo>
                <a:lnTo>
                  <a:pt x="921004" y="721702"/>
                </a:lnTo>
                <a:lnTo>
                  <a:pt x="906954" y="729194"/>
                </a:lnTo>
                <a:lnTo>
                  <a:pt x="892451" y="736232"/>
                </a:lnTo>
                <a:lnTo>
                  <a:pt x="878174" y="743497"/>
                </a:lnTo>
                <a:lnTo>
                  <a:pt x="863671" y="750309"/>
                </a:lnTo>
                <a:lnTo>
                  <a:pt x="848941" y="756893"/>
                </a:lnTo>
                <a:lnTo>
                  <a:pt x="834212" y="763477"/>
                </a:lnTo>
                <a:lnTo>
                  <a:pt x="819482" y="769834"/>
                </a:lnTo>
                <a:lnTo>
                  <a:pt x="804526" y="775736"/>
                </a:lnTo>
                <a:lnTo>
                  <a:pt x="789569" y="781866"/>
                </a:lnTo>
                <a:lnTo>
                  <a:pt x="774613" y="787542"/>
                </a:lnTo>
                <a:lnTo>
                  <a:pt x="759430" y="793218"/>
                </a:lnTo>
                <a:lnTo>
                  <a:pt x="744247" y="798440"/>
                </a:lnTo>
                <a:lnTo>
                  <a:pt x="729064" y="803435"/>
                </a:lnTo>
                <a:lnTo>
                  <a:pt x="713655" y="808657"/>
                </a:lnTo>
                <a:lnTo>
                  <a:pt x="698472" y="813197"/>
                </a:lnTo>
                <a:lnTo>
                  <a:pt x="682609" y="817965"/>
                </a:lnTo>
                <a:lnTo>
                  <a:pt x="667199" y="822279"/>
                </a:lnTo>
                <a:lnTo>
                  <a:pt x="651563" y="826365"/>
                </a:lnTo>
                <a:lnTo>
                  <a:pt x="635701" y="830452"/>
                </a:lnTo>
                <a:lnTo>
                  <a:pt x="620064" y="834084"/>
                </a:lnTo>
                <a:lnTo>
                  <a:pt x="604202" y="837717"/>
                </a:lnTo>
                <a:lnTo>
                  <a:pt x="588112" y="841350"/>
                </a:lnTo>
                <a:lnTo>
                  <a:pt x="572249" y="844528"/>
                </a:lnTo>
                <a:lnTo>
                  <a:pt x="555933" y="847479"/>
                </a:lnTo>
                <a:lnTo>
                  <a:pt x="539618" y="850431"/>
                </a:lnTo>
                <a:lnTo>
                  <a:pt x="523528" y="852928"/>
                </a:lnTo>
                <a:lnTo>
                  <a:pt x="507212" y="855653"/>
                </a:lnTo>
                <a:lnTo>
                  <a:pt x="490896" y="857923"/>
                </a:lnTo>
                <a:lnTo>
                  <a:pt x="474353" y="859966"/>
                </a:lnTo>
                <a:lnTo>
                  <a:pt x="458037" y="861783"/>
                </a:lnTo>
                <a:lnTo>
                  <a:pt x="441268" y="863372"/>
                </a:lnTo>
                <a:lnTo>
                  <a:pt x="424726" y="864961"/>
                </a:lnTo>
                <a:lnTo>
                  <a:pt x="419287" y="865188"/>
                </a:lnTo>
                <a:lnTo>
                  <a:pt x="414075" y="864734"/>
                </a:lnTo>
                <a:lnTo>
                  <a:pt x="409089" y="863826"/>
                </a:lnTo>
                <a:lnTo>
                  <a:pt x="404104" y="862464"/>
                </a:lnTo>
                <a:lnTo>
                  <a:pt x="400252" y="861329"/>
                </a:lnTo>
                <a:lnTo>
                  <a:pt x="396626" y="859739"/>
                </a:lnTo>
                <a:lnTo>
                  <a:pt x="393227" y="857923"/>
                </a:lnTo>
                <a:lnTo>
                  <a:pt x="389827" y="855880"/>
                </a:lnTo>
                <a:lnTo>
                  <a:pt x="386882" y="853609"/>
                </a:lnTo>
                <a:lnTo>
                  <a:pt x="383936" y="850885"/>
                </a:lnTo>
                <a:lnTo>
                  <a:pt x="381216" y="848161"/>
                </a:lnTo>
                <a:lnTo>
                  <a:pt x="378497" y="845209"/>
                </a:lnTo>
                <a:lnTo>
                  <a:pt x="376231" y="842258"/>
                </a:lnTo>
                <a:lnTo>
                  <a:pt x="374191" y="838852"/>
                </a:lnTo>
                <a:lnTo>
                  <a:pt x="372378" y="835447"/>
                </a:lnTo>
                <a:lnTo>
                  <a:pt x="370566" y="831814"/>
                </a:lnTo>
                <a:lnTo>
                  <a:pt x="369206" y="827955"/>
                </a:lnTo>
                <a:lnTo>
                  <a:pt x="368299" y="824095"/>
                </a:lnTo>
                <a:lnTo>
                  <a:pt x="367620" y="820008"/>
                </a:lnTo>
                <a:lnTo>
                  <a:pt x="366940" y="815922"/>
                </a:lnTo>
                <a:lnTo>
                  <a:pt x="366713" y="810473"/>
                </a:lnTo>
                <a:lnTo>
                  <a:pt x="367167" y="805024"/>
                </a:lnTo>
                <a:lnTo>
                  <a:pt x="368073" y="799802"/>
                </a:lnTo>
                <a:lnTo>
                  <a:pt x="369206" y="795034"/>
                </a:lnTo>
                <a:lnTo>
                  <a:pt x="371472" y="790040"/>
                </a:lnTo>
                <a:lnTo>
                  <a:pt x="373738" y="785272"/>
                </a:lnTo>
                <a:lnTo>
                  <a:pt x="376231" y="780958"/>
                </a:lnTo>
                <a:lnTo>
                  <a:pt x="379403" y="776872"/>
                </a:lnTo>
                <a:lnTo>
                  <a:pt x="383029" y="773239"/>
                </a:lnTo>
                <a:lnTo>
                  <a:pt x="386882" y="769607"/>
                </a:lnTo>
                <a:lnTo>
                  <a:pt x="390961" y="766882"/>
                </a:lnTo>
                <a:lnTo>
                  <a:pt x="395266" y="763931"/>
                </a:lnTo>
                <a:lnTo>
                  <a:pt x="400252" y="761887"/>
                </a:lnTo>
                <a:lnTo>
                  <a:pt x="405237" y="760071"/>
                </a:lnTo>
                <a:lnTo>
                  <a:pt x="410222" y="758709"/>
                </a:lnTo>
                <a:lnTo>
                  <a:pt x="415661" y="758255"/>
                </a:lnTo>
                <a:lnTo>
                  <a:pt x="431071" y="756666"/>
                </a:lnTo>
                <a:lnTo>
                  <a:pt x="446027" y="755076"/>
                </a:lnTo>
                <a:lnTo>
                  <a:pt x="461210" y="753714"/>
                </a:lnTo>
                <a:lnTo>
                  <a:pt x="476166" y="751898"/>
                </a:lnTo>
                <a:lnTo>
                  <a:pt x="491123" y="749854"/>
                </a:lnTo>
                <a:lnTo>
                  <a:pt x="506079" y="747357"/>
                </a:lnTo>
                <a:lnTo>
                  <a:pt x="521035" y="745087"/>
                </a:lnTo>
                <a:lnTo>
                  <a:pt x="535765" y="742589"/>
                </a:lnTo>
                <a:lnTo>
                  <a:pt x="550495" y="739638"/>
                </a:lnTo>
                <a:lnTo>
                  <a:pt x="565224" y="736913"/>
                </a:lnTo>
                <a:lnTo>
                  <a:pt x="579728" y="733735"/>
                </a:lnTo>
                <a:lnTo>
                  <a:pt x="594231" y="730329"/>
                </a:lnTo>
                <a:lnTo>
                  <a:pt x="608734" y="726697"/>
                </a:lnTo>
                <a:lnTo>
                  <a:pt x="623010" y="723064"/>
                </a:lnTo>
                <a:lnTo>
                  <a:pt x="637287" y="719432"/>
                </a:lnTo>
                <a:lnTo>
                  <a:pt x="651563" y="715345"/>
                </a:lnTo>
                <a:lnTo>
                  <a:pt x="665613" y="711259"/>
                </a:lnTo>
                <a:lnTo>
                  <a:pt x="679890" y="706945"/>
                </a:lnTo>
                <a:lnTo>
                  <a:pt x="693713" y="702404"/>
                </a:lnTo>
                <a:lnTo>
                  <a:pt x="707763" y="697864"/>
                </a:lnTo>
                <a:lnTo>
                  <a:pt x="721586" y="692869"/>
                </a:lnTo>
                <a:lnTo>
                  <a:pt x="735183" y="687874"/>
                </a:lnTo>
                <a:lnTo>
                  <a:pt x="749233" y="682652"/>
                </a:lnTo>
                <a:lnTo>
                  <a:pt x="762603" y="677430"/>
                </a:lnTo>
                <a:lnTo>
                  <a:pt x="776199" y="671755"/>
                </a:lnTo>
                <a:lnTo>
                  <a:pt x="789569" y="666079"/>
                </a:lnTo>
                <a:lnTo>
                  <a:pt x="803166" y="660176"/>
                </a:lnTo>
                <a:lnTo>
                  <a:pt x="816536" y="654273"/>
                </a:lnTo>
                <a:lnTo>
                  <a:pt x="829679" y="648143"/>
                </a:lnTo>
                <a:lnTo>
                  <a:pt x="842823" y="641559"/>
                </a:lnTo>
                <a:lnTo>
                  <a:pt x="855966" y="634975"/>
                </a:lnTo>
                <a:lnTo>
                  <a:pt x="868883" y="628164"/>
                </a:lnTo>
                <a:lnTo>
                  <a:pt x="889505" y="617039"/>
                </a:lnTo>
                <a:lnTo>
                  <a:pt x="910126" y="605460"/>
                </a:lnTo>
                <a:lnTo>
                  <a:pt x="930068" y="593655"/>
                </a:lnTo>
                <a:lnTo>
                  <a:pt x="950237" y="580941"/>
                </a:lnTo>
                <a:lnTo>
                  <a:pt x="970178" y="568000"/>
                </a:lnTo>
                <a:lnTo>
                  <a:pt x="989667" y="554832"/>
                </a:lnTo>
                <a:lnTo>
                  <a:pt x="1008929" y="540982"/>
                </a:lnTo>
                <a:lnTo>
                  <a:pt x="1027964" y="526906"/>
                </a:lnTo>
                <a:lnTo>
                  <a:pt x="1046773" y="512149"/>
                </a:lnTo>
                <a:lnTo>
                  <a:pt x="1065355" y="497165"/>
                </a:lnTo>
                <a:lnTo>
                  <a:pt x="1083937" y="481726"/>
                </a:lnTo>
                <a:lnTo>
                  <a:pt x="1102066" y="466061"/>
                </a:lnTo>
                <a:lnTo>
                  <a:pt x="1119742" y="449714"/>
                </a:lnTo>
                <a:lnTo>
                  <a:pt x="1137644" y="433141"/>
                </a:lnTo>
                <a:lnTo>
                  <a:pt x="1154866" y="416113"/>
                </a:lnTo>
                <a:lnTo>
                  <a:pt x="1171862" y="398859"/>
                </a:lnTo>
                <a:lnTo>
                  <a:pt x="1184779" y="385236"/>
                </a:lnTo>
                <a:lnTo>
                  <a:pt x="1197469" y="371841"/>
                </a:lnTo>
                <a:lnTo>
                  <a:pt x="1209480" y="358219"/>
                </a:lnTo>
                <a:lnTo>
                  <a:pt x="1221037" y="344597"/>
                </a:lnTo>
                <a:lnTo>
                  <a:pt x="1232367" y="331429"/>
                </a:lnTo>
                <a:lnTo>
                  <a:pt x="1243245" y="318261"/>
                </a:lnTo>
                <a:lnTo>
                  <a:pt x="1253895" y="305093"/>
                </a:lnTo>
                <a:lnTo>
                  <a:pt x="1263866" y="292606"/>
                </a:lnTo>
                <a:lnTo>
                  <a:pt x="1273384" y="279665"/>
                </a:lnTo>
                <a:lnTo>
                  <a:pt x="1282675" y="267178"/>
                </a:lnTo>
                <a:lnTo>
                  <a:pt x="1291739" y="255145"/>
                </a:lnTo>
                <a:lnTo>
                  <a:pt x="1300124" y="242886"/>
                </a:lnTo>
                <a:lnTo>
                  <a:pt x="1308282" y="231307"/>
                </a:lnTo>
                <a:lnTo>
                  <a:pt x="1316213" y="219728"/>
                </a:lnTo>
                <a:lnTo>
                  <a:pt x="1330263" y="197706"/>
                </a:lnTo>
                <a:lnTo>
                  <a:pt x="1107958" y="281027"/>
                </a:lnTo>
                <a:lnTo>
                  <a:pt x="1102746" y="282390"/>
                </a:lnTo>
                <a:lnTo>
                  <a:pt x="1097534" y="283525"/>
                </a:lnTo>
                <a:lnTo>
                  <a:pt x="1092322" y="283979"/>
                </a:lnTo>
                <a:lnTo>
                  <a:pt x="1087110" y="283979"/>
                </a:lnTo>
                <a:lnTo>
                  <a:pt x="1081898" y="283752"/>
                </a:lnTo>
                <a:lnTo>
                  <a:pt x="1076686" y="282844"/>
                </a:lnTo>
                <a:lnTo>
                  <a:pt x="1071927" y="281255"/>
                </a:lnTo>
                <a:lnTo>
                  <a:pt x="1067168" y="279438"/>
                </a:lnTo>
                <a:lnTo>
                  <a:pt x="1062636" y="277168"/>
                </a:lnTo>
                <a:lnTo>
                  <a:pt x="1058103" y="274216"/>
                </a:lnTo>
                <a:lnTo>
                  <a:pt x="1054251" y="270811"/>
                </a:lnTo>
                <a:lnTo>
                  <a:pt x="1050399" y="267178"/>
                </a:lnTo>
                <a:lnTo>
                  <a:pt x="1047226" y="263319"/>
                </a:lnTo>
                <a:lnTo>
                  <a:pt x="1044054" y="259005"/>
                </a:lnTo>
                <a:lnTo>
                  <a:pt x="1041561" y="254237"/>
                </a:lnTo>
                <a:lnTo>
                  <a:pt x="1039295" y="249470"/>
                </a:lnTo>
                <a:lnTo>
                  <a:pt x="1037482" y="244021"/>
                </a:lnTo>
                <a:lnTo>
                  <a:pt x="1036575" y="238799"/>
                </a:lnTo>
                <a:lnTo>
                  <a:pt x="1036122" y="233350"/>
                </a:lnTo>
                <a:lnTo>
                  <a:pt x="1036122" y="228355"/>
                </a:lnTo>
                <a:lnTo>
                  <a:pt x="1036349" y="223134"/>
                </a:lnTo>
                <a:lnTo>
                  <a:pt x="1037255" y="218139"/>
                </a:lnTo>
                <a:lnTo>
                  <a:pt x="1038841" y="213144"/>
                </a:lnTo>
                <a:lnTo>
                  <a:pt x="1040654" y="208376"/>
                </a:lnTo>
                <a:lnTo>
                  <a:pt x="1042920" y="203836"/>
                </a:lnTo>
                <a:lnTo>
                  <a:pt x="1045866" y="199295"/>
                </a:lnTo>
                <a:lnTo>
                  <a:pt x="1049266" y="195435"/>
                </a:lnTo>
                <a:lnTo>
                  <a:pt x="1052891" y="191576"/>
                </a:lnTo>
                <a:lnTo>
                  <a:pt x="1056744" y="188170"/>
                </a:lnTo>
                <a:lnTo>
                  <a:pt x="1061049" y="185219"/>
                </a:lnTo>
                <a:lnTo>
                  <a:pt x="1065582" y="182494"/>
                </a:lnTo>
                <a:lnTo>
                  <a:pt x="1070567" y="180451"/>
                </a:lnTo>
                <a:lnTo>
                  <a:pt x="1443569" y="41279"/>
                </a:lnTo>
                <a:lnTo>
                  <a:pt x="1446288" y="40370"/>
                </a:lnTo>
                <a:lnTo>
                  <a:pt x="1449461" y="39462"/>
                </a:lnTo>
                <a:lnTo>
                  <a:pt x="1452633" y="38781"/>
                </a:lnTo>
                <a:lnTo>
                  <a:pt x="1455579" y="38327"/>
                </a:lnTo>
                <a:lnTo>
                  <a:pt x="1458752" y="38100"/>
                </a:lnTo>
                <a:close/>
                <a:moveTo>
                  <a:pt x="102528" y="0"/>
                </a:moveTo>
                <a:lnTo>
                  <a:pt x="107971" y="454"/>
                </a:lnTo>
                <a:lnTo>
                  <a:pt x="113189" y="681"/>
                </a:lnTo>
                <a:lnTo>
                  <a:pt x="118406" y="1361"/>
                </a:lnTo>
                <a:lnTo>
                  <a:pt x="123169" y="2268"/>
                </a:lnTo>
                <a:lnTo>
                  <a:pt x="128386" y="3403"/>
                </a:lnTo>
                <a:lnTo>
                  <a:pt x="133376" y="4764"/>
                </a:lnTo>
                <a:lnTo>
                  <a:pt x="137913" y="6578"/>
                </a:lnTo>
                <a:lnTo>
                  <a:pt x="142450" y="8393"/>
                </a:lnTo>
                <a:lnTo>
                  <a:pt x="147213" y="10434"/>
                </a:lnTo>
                <a:lnTo>
                  <a:pt x="151523" y="12476"/>
                </a:lnTo>
                <a:lnTo>
                  <a:pt x="156059" y="14971"/>
                </a:lnTo>
                <a:lnTo>
                  <a:pt x="160143" y="17693"/>
                </a:lnTo>
                <a:lnTo>
                  <a:pt x="164225" y="20642"/>
                </a:lnTo>
                <a:lnTo>
                  <a:pt x="168082" y="23590"/>
                </a:lnTo>
                <a:lnTo>
                  <a:pt x="171711" y="26993"/>
                </a:lnTo>
                <a:lnTo>
                  <a:pt x="175340" y="30169"/>
                </a:lnTo>
                <a:lnTo>
                  <a:pt x="178743" y="33798"/>
                </a:lnTo>
                <a:lnTo>
                  <a:pt x="181918" y="37427"/>
                </a:lnTo>
                <a:lnTo>
                  <a:pt x="185094" y="41510"/>
                </a:lnTo>
                <a:lnTo>
                  <a:pt x="188043" y="45593"/>
                </a:lnTo>
                <a:lnTo>
                  <a:pt x="190538" y="49676"/>
                </a:lnTo>
                <a:lnTo>
                  <a:pt x="193033" y="53986"/>
                </a:lnTo>
                <a:lnTo>
                  <a:pt x="195074" y="58296"/>
                </a:lnTo>
                <a:lnTo>
                  <a:pt x="197343" y="63059"/>
                </a:lnTo>
                <a:lnTo>
                  <a:pt x="199157" y="67596"/>
                </a:lnTo>
                <a:lnTo>
                  <a:pt x="200745" y="72359"/>
                </a:lnTo>
                <a:lnTo>
                  <a:pt x="202106" y="77122"/>
                </a:lnTo>
                <a:lnTo>
                  <a:pt x="203467" y="82340"/>
                </a:lnTo>
                <a:lnTo>
                  <a:pt x="204148" y="87330"/>
                </a:lnTo>
                <a:lnTo>
                  <a:pt x="205055" y="92320"/>
                </a:lnTo>
                <a:lnTo>
                  <a:pt x="205282" y="97537"/>
                </a:lnTo>
                <a:lnTo>
                  <a:pt x="205509" y="102981"/>
                </a:lnTo>
                <a:lnTo>
                  <a:pt x="205509" y="2092965"/>
                </a:lnTo>
                <a:lnTo>
                  <a:pt x="2195719" y="2092965"/>
                </a:lnTo>
                <a:lnTo>
                  <a:pt x="2201163" y="2093192"/>
                </a:lnTo>
                <a:lnTo>
                  <a:pt x="2206380" y="2093419"/>
                </a:lnTo>
                <a:lnTo>
                  <a:pt x="2211597" y="2094326"/>
                </a:lnTo>
                <a:lnTo>
                  <a:pt x="2216587" y="2095233"/>
                </a:lnTo>
                <a:lnTo>
                  <a:pt x="2221578" y="2096367"/>
                </a:lnTo>
                <a:lnTo>
                  <a:pt x="2226568" y="2097501"/>
                </a:lnTo>
                <a:lnTo>
                  <a:pt x="2231105" y="2099316"/>
                </a:lnTo>
                <a:lnTo>
                  <a:pt x="2235868" y="2101131"/>
                </a:lnTo>
                <a:lnTo>
                  <a:pt x="2240405" y="2103172"/>
                </a:lnTo>
                <a:lnTo>
                  <a:pt x="2244714" y="2105667"/>
                </a:lnTo>
                <a:lnTo>
                  <a:pt x="2249251" y="2107936"/>
                </a:lnTo>
                <a:lnTo>
                  <a:pt x="2253334" y="2110658"/>
                </a:lnTo>
                <a:lnTo>
                  <a:pt x="2257417" y="2113606"/>
                </a:lnTo>
                <a:lnTo>
                  <a:pt x="2261273" y="2116328"/>
                </a:lnTo>
                <a:lnTo>
                  <a:pt x="2264902" y="2119731"/>
                </a:lnTo>
                <a:lnTo>
                  <a:pt x="2268532" y="2123133"/>
                </a:lnTo>
                <a:lnTo>
                  <a:pt x="2271934" y="2126763"/>
                </a:lnTo>
                <a:lnTo>
                  <a:pt x="2275337" y="2130619"/>
                </a:lnTo>
                <a:lnTo>
                  <a:pt x="2278285" y="2134475"/>
                </a:lnTo>
                <a:lnTo>
                  <a:pt x="2281234" y="2138331"/>
                </a:lnTo>
                <a:lnTo>
                  <a:pt x="2283729" y="2142414"/>
                </a:lnTo>
                <a:lnTo>
                  <a:pt x="2286224" y="2146724"/>
                </a:lnTo>
                <a:lnTo>
                  <a:pt x="2288720" y="2151260"/>
                </a:lnTo>
                <a:lnTo>
                  <a:pt x="2290761" y="2155797"/>
                </a:lnTo>
                <a:lnTo>
                  <a:pt x="2292576" y="2160560"/>
                </a:lnTo>
                <a:lnTo>
                  <a:pt x="2294164" y="2165324"/>
                </a:lnTo>
                <a:lnTo>
                  <a:pt x="2295298" y="2170087"/>
                </a:lnTo>
                <a:lnTo>
                  <a:pt x="2296659" y="2175304"/>
                </a:lnTo>
                <a:lnTo>
                  <a:pt x="2297339" y="2180068"/>
                </a:lnTo>
                <a:lnTo>
                  <a:pt x="2298246" y="2185285"/>
                </a:lnTo>
                <a:lnTo>
                  <a:pt x="2298473" y="2190729"/>
                </a:lnTo>
                <a:lnTo>
                  <a:pt x="2298700" y="2195946"/>
                </a:lnTo>
                <a:lnTo>
                  <a:pt x="2298473" y="2201163"/>
                </a:lnTo>
                <a:lnTo>
                  <a:pt x="2298246" y="2206380"/>
                </a:lnTo>
                <a:lnTo>
                  <a:pt x="2297339" y="2211597"/>
                </a:lnTo>
                <a:lnTo>
                  <a:pt x="2296659" y="2216361"/>
                </a:lnTo>
                <a:lnTo>
                  <a:pt x="2295298" y="2221578"/>
                </a:lnTo>
                <a:lnTo>
                  <a:pt x="2294164" y="2226568"/>
                </a:lnTo>
                <a:lnTo>
                  <a:pt x="2292576" y="2231105"/>
                </a:lnTo>
                <a:lnTo>
                  <a:pt x="2290761" y="2235868"/>
                </a:lnTo>
                <a:lnTo>
                  <a:pt x="2288720" y="2240405"/>
                </a:lnTo>
                <a:lnTo>
                  <a:pt x="2286224" y="2244941"/>
                </a:lnTo>
                <a:lnTo>
                  <a:pt x="2283729" y="2249251"/>
                </a:lnTo>
                <a:lnTo>
                  <a:pt x="2281234" y="2253334"/>
                </a:lnTo>
                <a:lnTo>
                  <a:pt x="2278285" y="2257417"/>
                </a:lnTo>
                <a:lnTo>
                  <a:pt x="2275337" y="2261273"/>
                </a:lnTo>
                <a:lnTo>
                  <a:pt x="2271934" y="2264902"/>
                </a:lnTo>
                <a:lnTo>
                  <a:pt x="2268532" y="2268532"/>
                </a:lnTo>
                <a:lnTo>
                  <a:pt x="2264902" y="2271934"/>
                </a:lnTo>
                <a:lnTo>
                  <a:pt x="2261273" y="2275337"/>
                </a:lnTo>
                <a:lnTo>
                  <a:pt x="2257417" y="2278059"/>
                </a:lnTo>
                <a:lnTo>
                  <a:pt x="2253334" y="2281234"/>
                </a:lnTo>
                <a:lnTo>
                  <a:pt x="2249251" y="2283729"/>
                </a:lnTo>
                <a:lnTo>
                  <a:pt x="2244714" y="2286451"/>
                </a:lnTo>
                <a:lnTo>
                  <a:pt x="2240405" y="2288493"/>
                </a:lnTo>
                <a:lnTo>
                  <a:pt x="2235868" y="2290534"/>
                </a:lnTo>
                <a:lnTo>
                  <a:pt x="2231105" y="2292349"/>
                </a:lnTo>
                <a:lnTo>
                  <a:pt x="2226568" y="2294164"/>
                </a:lnTo>
                <a:lnTo>
                  <a:pt x="2221578" y="2295298"/>
                </a:lnTo>
                <a:lnTo>
                  <a:pt x="2216587" y="2296659"/>
                </a:lnTo>
                <a:lnTo>
                  <a:pt x="2211597" y="2297566"/>
                </a:lnTo>
                <a:lnTo>
                  <a:pt x="2206380" y="2298246"/>
                </a:lnTo>
                <a:lnTo>
                  <a:pt x="2201163" y="2298473"/>
                </a:lnTo>
                <a:lnTo>
                  <a:pt x="2195719" y="2298700"/>
                </a:lnTo>
                <a:lnTo>
                  <a:pt x="102528" y="2298700"/>
                </a:lnTo>
                <a:lnTo>
                  <a:pt x="97310" y="2298473"/>
                </a:lnTo>
                <a:lnTo>
                  <a:pt x="92093" y="2298246"/>
                </a:lnTo>
                <a:lnTo>
                  <a:pt x="86876" y="2297566"/>
                </a:lnTo>
                <a:lnTo>
                  <a:pt x="81886" y="2296659"/>
                </a:lnTo>
                <a:lnTo>
                  <a:pt x="77122" y="2295298"/>
                </a:lnTo>
                <a:lnTo>
                  <a:pt x="72132" y="2294164"/>
                </a:lnTo>
                <a:lnTo>
                  <a:pt x="67142" y="2292349"/>
                </a:lnTo>
                <a:lnTo>
                  <a:pt x="62605" y="2290534"/>
                </a:lnTo>
                <a:lnTo>
                  <a:pt x="57842" y="2288493"/>
                </a:lnTo>
                <a:lnTo>
                  <a:pt x="53532" y="2286451"/>
                </a:lnTo>
                <a:lnTo>
                  <a:pt x="49449" y="2283729"/>
                </a:lnTo>
                <a:lnTo>
                  <a:pt x="45139" y="2281234"/>
                </a:lnTo>
                <a:lnTo>
                  <a:pt x="41283" y="2278059"/>
                </a:lnTo>
                <a:lnTo>
                  <a:pt x="37200" y="2275337"/>
                </a:lnTo>
                <a:lnTo>
                  <a:pt x="33344" y="2271934"/>
                </a:lnTo>
                <a:lnTo>
                  <a:pt x="29715" y="2268532"/>
                </a:lnTo>
                <a:lnTo>
                  <a:pt x="26539" y="2264902"/>
                </a:lnTo>
                <a:lnTo>
                  <a:pt x="23364" y="2261273"/>
                </a:lnTo>
                <a:lnTo>
                  <a:pt x="20188" y="2257417"/>
                </a:lnTo>
                <a:lnTo>
                  <a:pt x="17466" y="2253334"/>
                </a:lnTo>
                <a:lnTo>
                  <a:pt x="14517" y="2249251"/>
                </a:lnTo>
                <a:lnTo>
                  <a:pt x="12249" y="2244941"/>
                </a:lnTo>
                <a:lnTo>
                  <a:pt x="9981" y="2240405"/>
                </a:lnTo>
                <a:lnTo>
                  <a:pt x="7939" y="2235868"/>
                </a:lnTo>
                <a:lnTo>
                  <a:pt x="6125" y="2231105"/>
                </a:lnTo>
                <a:lnTo>
                  <a:pt x="4537" y="2226568"/>
                </a:lnTo>
                <a:lnTo>
                  <a:pt x="2949" y="2221578"/>
                </a:lnTo>
                <a:lnTo>
                  <a:pt x="2042" y="2216361"/>
                </a:lnTo>
                <a:lnTo>
                  <a:pt x="907" y="2211597"/>
                </a:lnTo>
                <a:lnTo>
                  <a:pt x="454" y="2206380"/>
                </a:lnTo>
                <a:lnTo>
                  <a:pt x="0" y="2201163"/>
                </a:lnTo>
                <a:lnTo>
                  <a:pt x="0" y="2195946"/>
                </a:lnTo>
                <a:lnTo>
                  <a:pt x="0" y="102981"/>
                </a:lnTo>
                <a:lnTo>
                  <a:pt x="0" y="97537"/>
                </a:lnTo>
                <a:lnTo>
                  <a:pt x="454" y="92320"/>
                </a:lnTo>
                <a:lnTo>
                  <a:pt x="907" y="87330"/>
                </a:lnTo>
                <a:lnTo>
                  <a:pt x="2042" y="82340"/>
                </a:lnTo>
                <a:lnTo>
                  <a:pt x="2949" y="77122"/>
                </a:lnTo>
                <a:lnTo>
                  <a:pt x="4537" y="72359"/>
                </a:lnTo>
                <a:lnTo>
                  <a:pt x="6125" y="67596"/>
                </a:lnTo>
                <a:lnTo>
                  <a:pt x="7939" y="63059"/>
                </a:lnTo>
                <a:lnTo>
                  <a:pt x="9981" y="58296"/>
                </a:lnTo>
                <a:lnTo>
                  <a:pt x="12249" y="53986"/>
                </a:lnTo>
                <a:lnTo>
                  <a:pt x="14517" y="49676"/>
                </a:lnTo>
                <a:lnTo>
                  <a:pt x="17466" y="45593"/>
                </a:lnTo>
                <a:lnTo>
                  <a:pt x="20188" y="41510"/>
                </a:lnTo>
                <a:lnTo>
                  <a:pt x="23364" y="37427"/>
                </a:lnTo>
                <a:lnTo>
                  <a:pt x="26539" y="33798"/>
                </a:lnTo>
                <a:lnTo>
                  <a:pt x="29715" y="30169"/>
                </a:lnTo>
                <a:lnTo>
                  <a:pt x="33344" y="26993"/>
                </a:lnTo>
                <a:lnTo>
                  <a:pt x="37200" y="23590"/>
                </a:lnTo>
                <a:lnTo>
                  <a:pt x="41283" y="20642"/>
                </a:lnTo>
                <a:lnTo>
                  <a:pt x="45139" y="17693"/>
                </a:lnTo>
                <a:lnTo>
                  <a:pt x="49449" y="14971"/>
                </a:lnTo>
                <a:lnTo>
                  <a:pt x="53532" y="12476"/>
                </a:lnTo>
                <a:lnTo>
                  <a:pt x="57842" y="10434"/>
                </a:lnTo>
                <a:lnTo>
                  <a:pt x="62605" y="8393"/>
                </a:lnTo>
                <a:lnTo>
                  <a:pt x="67142" y="6578"/>
                </a:lnTo>
                <a:lnTo>
                  <a:pt x="72132" y="4764"/>
                </a:lnTo>
                <a:lnTo>
                  <a:pt x="77122" y="3403"/>
                </a:lnTo>
                <a:lnTo>
                  <a:pt x="81886" y="2268"/>
                </a:lnTo>
                <a:lnTo>
                  <a:pt x="86876" y="1361"/>
                </a:lnTo>
                <a:lnTo>
                  <a:pt x="92093" y="681"/>
                </a:lnTo>
                <a:lnTo>
                  <a:pt x="97310" y="454"/>
                </a:lnTo>
                <a:lnTo>
                  <a:pt x="1025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菱形 1"/>
          <p:cNvSpPr/>
          <p:nvPr/>
        </p:nvSpPr>
        <p:spPr>
          <a:xfrm>
            <a:off x="262890" y="1288228"/>
            <a:ext cx="2039938" cy="2042155"/>
          </a:xfrm>
          <a:prstGeom prst="diamond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KSO_Shape"/>
          <p:cNvSpPr/>
          <p:nvPr/>
        </p:nvSpPr>
        <p:spPr bwMode="auto">
          <a:xfrm>
            <a:off x="976314" y="1916464"/>
            <a:ext cx="612775" cy="612964"/>
          </a:xfrm>
          <a:custGeom>
            <a:avLst/>
            <a:gdLst>
              <a:gd name="T0" fmla="*/ 883582 w 2298700"/>
              <a:gd name="T1" fmla="*/ 1295872 h 2298700"/>
              <a:gd name="T2" fmla="*/ 899660 w 2298700"/>
              <a:gd name="T3" fmla="*/ 1824434 h 2298700"/>
              <a:gd name="T4" fmla="*/ 870674 w 2298700"/>
              <a:gd name="T5" fmla="*/ 1867800 h 2298700"/>
              <a:gd name="T6" fmla="*/ 472571 w 2298700"/>
              <a:gd name="T7" fmla="*/ 1870524 h 2298700"/>
              <a:gd name="T8" fmla="*/ 439282 w 2298700"/>
              <a:gd name="T9" fmla="*/ 1829883 h 2298700"/>
              <a:gd name="T10" fmla="*/ 450831 w 2298700"/>
              <a:gd name="T11" fmla="*/ 1299959 h 2298700"/>
              <a:gd name="T12" fmla="*/ 1168971 w 2298700"/>
              <a:gd name="T13" fmla="*/ 903287 h 2298700"/>
              <a:gd name="T14" fmla="*/ 1561900 w 2298700"/>
              <a:gd name="T15" fmla="*/ 923717 h 2298700"/>
              <a:gd name="T16" fmla="*/ 1573443 w 2298700"/>
              <a:gd name="T17" fmla="*/ 1829892 h 2298700"/>
              <a:gd name="T18" fmla="*/ 1540624 w 2298700"/>
              <a:gd name="T19" fmla="*/ 1870524 h 2298700"/>
              <a:gd name="T20" fmla="*/ 1142262 w 2298700"/>
              <a:gd name="T21" fmla="*/ 1867800 h 2298700"/>
              <a:gd name="T22" fmla="*/ 1113291 w 2298700"/>
              <a:gd name="T23" fmla="*/ 1824444 h 2298700"/>
              <a:gd name="T24" fmla="*/ 1129361 w 2298700"/>
              <a:gd name="T25" fmla="*/ 919404 h 2298700"/>
              <a:gd name="T26" fmla="*/ 2191940 w 2298700"/>
              <a:gd name="T27" fmla="*/ 450850 h 2298700"/>
              <a:gd name="T28" fmla="*/ 2238385 w 2298700"/>
              <a:gd name="T29" fmla="*/ 475582 h 2298700"/>
              <a:gd name="T30" fmla="*/ 2245636 w 2298700"/>
              <a:gd name="T31" fmla="*/ 1835358 h 2298700"/>
              <a:gd name="T32" fmla="*/ 2208706 w 2298700"/>
              <a:gd name="T33" fmla="*/ 1872115 h 2298700"/>
              <a:gd name="T34" fmla="*/ 1810633 w 2298700"/>
              <a:gd name="T35" fmla="*/ 1865309 h 2298700"/>
              <a:gd name="T36" fmla="*/ 1785938 w 2298700"/>
              <a:gd name="T37" fmla="*/ 1818568 h 2298700"/>
              <a:gd name="T38" fmla="*/ 1806329 w 2298700"/>
              <a:gd name="T39" fmla="*/ 463556 h 2298700"/>
              <a:gd name="T40" fmla="*/ 1464870 w 2298700"/>
              <a:gd name="T41" fmla="*/ 38100 h 2298700"/>
              <a:gd name="T42" fmla="*/ 1493876 w 2298700"/>
              <a:gd name="T43" fmla="*/ 48317 h 2298700"/>
              <a:gd name="T44" fmla="*/ 1512005 w 2298700"/>
              <a:gd name="T45" fmla="*/ 72609 h 2298700"/>
              <a:gd name="T46" fmla="*/ 1540105 w 2298700"/>
              <a:gd name="T47" fmla="*/ 509198 h 2298700"/>
              <a:gd name="T48" fmla="*/ 1503847 w 2298700"/>
              <a:gd name="T49" fmla="*/ 543253 h 2298700"/>
              <a:gd name="T50" fmla="*/ 1459205 w 2298700"/>
              <a:gd name="T51" fmla="*/ 535761 h 2298700"/>
              <a:gd name="T52" fmla="*/ 1437677 w 2298700"/>
              <a:gd name="T53" fmla="*/ 503749 h 2298700"/>
              <a:gd name="T54" fmla="*/ 1348845 w 2298700"/>
              <a:gd name="T55" fmla="*/ 357311 h 2298700"/>
              <a:gd name="T56" fmla="*/ 1214465 w 2298700"/>
              <a:gd name="T57" fmla="*/ 507608 h 2298700"/>
              <a:gd name="T58" fmla="*/ 1010062 w 2298700"/>
              <a:gd name="T59" fmla="*/ 669711 h 2298700"/>
              <a:gd name="T60" fmla="*/ 834212 w 2298700"/>
              <a:gd name="T61" fmla="*/ 763477 h 2298700"/>
              <a:gd name="T62" fmla="*/ 682609 w 2298700"/>
              <a:gd name="T63" fmla="*/ 817965 h 2298700"/>
              <a:gd name="T64" fmla="*/ 523528 w 2298700"/>
              <a:gd name="T65" fmla="*/ 852928 h 2298700"/>
              <a:gd name="T66" fmla="*/ 404104 w 2298700"/>
              <a:gd name="T67" fmla="*/ 862464 h 2298700"/>
              <a:gd name="T68" fmla="*/ 374191 w 2298700"/>
              <a:gd name="T69" fmla="*/ 838852 h 2298700"/>
              <a:gd name="T70" fmla="*/ 369206 w 2298700"/>
              <a:gd name="T71" fmla="*/ 795034 h 2298700"/>
              <a:gd name="T72" fmla="*/ 405237 w 2298700"/>
              <a:gd name="T73" fmla="*/ 760071 h 2298700"/>
              <a:gd name="T74" fmla="*/ 535765 w 2298700"/>
              <a:gd name="T75" fmla="*/ 742589 h 2298700"/>
              <a:gd name="T76" fmla="*/ 679890 w 2298700"/>
              <a:gd name="T77" fmla="*/ 706945 h 2298700"/>
              <a:gd name="T78" fmla="*/ 816536 w 2298700"/>
              <a:gd name="T79" fmla="*/ 654273 h 2298700"/>
              <a:gd name="T80" fmla="*/ 989667 w 2298700"/>
              <a:gd name="T81" fmla="*/ 554832 h 2298700"/>
              <a:gd name="T82" fmla="*/ 1171862 w 2298700"/>
              <a:gd name="T83" fmla="*/ 398859 h 2298700"/>
              <a:gd name="T84" fmla="*/ 1282675 w 2298700"/>
              <a:gd name="T85" fmla="*/ 267178 h 2298700"/>
              <a:gd name="T86" fmla="*/ 1087110 w 2298700"/>
              <a:gd name="T87" fmla="*/ 283979 h 2298700"/>
              <a:gd name="T88" fmla="*/ 1044054 w 2298700"/>
              <a:gd name="T89" fmla="*/ 259005 h 2298700"/>
              <a:gd name="T90" fmla="*/ 1040654 w 2298700"/>
              <a:gd name="T91" fmla="*/ 208376 h 2298700"/>
              <a:gd name="T92" fmla="*/ 1446288 w 2298700"/>
              <a:gd name="T93" fmla="*/ 40370 h 2298700"/>
              <a:gd name="T94" fmla="*/ 128386 w 2298700"/>
              <a:gd name="T95" fmla="*/ 3403 h 2298700"/>
              <a:gd name="T96" fmla="*/ 171711 w 2298700"/>
              <a:gd name="T97" fmla="*/ 26993 h 2298700"/>
              <a:gd name="T98" fmla="*/ 199157 w 2298700"/>
              <a:gd name="T99" fmla="*/ 67596 h 2298700"/>
              <a:gd name="T100" fmla="*/ 2201163 w 2298700"/>
              <a:gd name="T101" fmla="*/ 2093192 h 2298700"/>
              <a:gd name="T102" fmla="*/ 2249251 w 2298700"/>
              <a:gd name="T103" fmla="*/ 2107936 h 2298700"/>
              <a:gd name="T104" fmla="*/ 2283729 w 2298700"/>
              <a:gd name="T105" fmla="*/ 2142414 h 2298700"/>
              <a:gd name="T106" fmla="*/ 2298473 w 2298700"/>
              <a:gd name="T107" fmla="*/ 2190729 h 2298700"/>
              <a:gd name="T108" fmla="*/ 2288720 w 2298700"/>
              <a:gd name="T109" fmla="*/ 2240405 h 2298700"/>
              <a:gd name="T110" fmla="*/ 2257417 w 2298700"/>
              <a:gd name="T111" fmla="*/ 2278059 h 2298700"/>
              <a:gd name="T112" fmla="*/ 2211597 w 2298700"/>
              <a:gd name="T113" fmla="*/ 2297566 h 2298700"/>
              <a:gd name="T114" fmla="*/ 72132 w 2298700"/>
              <a:gd name="T115" fmla="*/ 2294164 h 2298700"/>
              <a:gd name="T116" fmla="*/ 29715 w 2298700"/>
              <a:gd name="T117" fmla="*/ 2268532 h 2298700"/>
              <a:gd name="T118" fmla="*/ 4537 w 2298700"/>
              <a:gd name="T119" fmla="*/ 2226568 h 2298700"/>
              <a:gd name="T120" fmla="*/ 907 w 2298700"/>
              <a:gd name="T121" fmla="*/ 87330 h 2298700"/>
              <a:gd name="T122" fmla="*/ 20188 w 2298700"/>
              <a:gd name="T123" fmla="*/ 41510 h 2298700"/>
              <a:gd name="T124" fmla="*/ 57842 w 2298700"/>
              <a:gd name="T125" fmla="*/ 10434 h 2298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98700" h="2298700">
                <a:moveTo>
                  <a:pt x="494084" y="1279525"/>
                </a:moveTo>
                <a:lnTo>
                  <a:pt x="844179" y="1279525"/>
                </a:lnTo>
                <a:lnTo>
                  <a:pt x="849841" y="1279752"/>
                </a:lnTo>
                <a:lnTo>
                  <a:pt x="855502" y="1280660"/>
                </a:lnTo>
                <a:lnTo>
                  <a:pt x="860710" y="1282023"/>
                </a:lnTo>
                <a:lnTo>
                  <a:pt x="865692" y="1283839"/>
                </a:lnTo>
                <a:lnTo>
                  <a:pt x="870674" y="1286109"/>
                </a:lnTo>
                <a:lnTo>
                  <a:pt x="875203" y="1289061"/>
                </a:lnTo>
                <a:lnTo>
                  <a:pt x="879732" y="1292467"/>
                </a:lnTo>
                <a:lnTo>
                  <a:pt x="883582" y="1295872"/>
                </a:lnTo>
                <a:lnTo>
                  <a:pt x="887205" y="1299959"/>
                </a:lnTo>
                <a:lnTo>
                  <a:pt x="890602" y="1304273"/>
                </a:lnTo>
                <a:lnTo>
                  <a:pt x="893320" y="1308814"/>
                </a:lnTo>
                <a:lnTo>
                  <a:pt x="895584" y="1313809"/>
                </a:lnTo>
                <a:lnTo>
                  <a:pt x="897396" y="1319031"/>
                </a:lnTo>
                <a:lnTo>
                  <a:pt x="898981" y="1324480"/>
                </a:lnTo>
                <a:lnTo>
                  <a:pt x="899660" y="1329702"/>
                </a:lnTo>
                <a:lnTo>
                  <a:pt x="900113" y="1335378"/>
                </a:lnTo>
                <a:lnTo>
                  <a:pt x="900113" y="1818531"/>
                </a:lnTo>
                <a:lnTo>
                  <a:pt x="899660" y="1824434"/>
                </a:lnTo>
                <a:lnTo>
                  <a:pt x="898981" y="1829883"/>
                </a:lnTo>
                <a:lnTo>
                  <a:pt x="897396" y="1835332"/>
                </a:lnTo>
                <a:lnTo>
                  <a:pt x="895584" y="1840554"/>
                </a:lnTo>
                <a:lnTo>
                  <a:pt x="893320" y="1845322"/>
                </a:lnTo>
                <a:lnTo>
                  <a:pt x="890602" y="1850090"/>
                </a:lnTo>
                <a:lnTo>
                  <a:pt x="887205" y="1854404"/>
                </a:lnTo>
                <a:lnTo>
                  <a:pt x="883582" y="1858264"/>
                </a:lnTo>
                <a:lnTo>
                  <a:pt x="879732" y="1861897"/>
                </a:lnTo>
                <a:lnTo>
                  <a:pt x="875203" y="1865302"/>
                </a:lnTo>
                <a:lnTo>
                  <a:pt x="870674" y="1867800"/>
                </a:lnTo>
                <a:lnTo>
                  <a:pt x="865692" y="1870524"/>
                </a:lnTo>
                <a:lnTo>
                  <a:pt x="860710" y="1872114"/>
                </a:lnTo>
                <a:lnTo>
                  <a:pt x="855502" y="1873476"/>
                </a:lnTo>
                <a:lnTo>
                  <a:pt x="849841" y="1874611"/>
                </a:lnTo>
                <a:lnTo>
                  <a:pt x="844179" y="1874838"/>
                </a:lnTo>
                <a:lnTo>
                  <a:pt x="494084" y="1874838"/>
                </a:lnTo>
                <a:lnTo>
                  <a:pt x="488423" y="1874611"/>
                </a:lnTo>
                <a:lnTo>
                  <a:pt x="482761" y="1873476"/>
                </a:lnTo>
                <a:lnTo>
                  <a:pt x="477326" y="1872114"/>
                </a:lnTo>
                <a:lnTo>
                  <a:pt x="472571" y="1870524"/>
                </a:lnTo>
                <a:lnTo>
                  <a:pt x="467589" y="1867800"/>
                </a:lnTo>
                <a:lnTo>
                  <a:pt x="463060" y="1865302"/>
                </a:lnTo>
                <a:lnTo>
                  <a:pt x="458531" y="1861897"/>
                </a:lnTo>
                <a:lnTo>
                  <a:pt x="454455" y="1858264"/>
                </a:lnTo>
                <a:lnTo>
                  <a:pt x="450831" y="1854404"/>
                </a:lnTo>
                <a:lnTo>
                  <a:pt x="447661" y="1850090"/>
                </a:lnTo>
                <a:lnTo>
                  <a:pt x="444944" y="1845322"/>
                </a:lnTo>
                <a:lnTo>
                  <a:pt x="442679" y="1840554"/>
                </a:lnTo>
                <a:lnTo>
                  <a:pt x="440868" y="1835332"/>
                </a:lnTo>
                <a:lnTo>
                  <a:pt x="439282" y="1829883"/>
                </a:lnTo>
                <a:lnTo>
                  <a:pt x="438603" y="1824434"/>
                </a:lnTo>
                <a:lnTo>
                  <a:pt x="438150" y="1818531"/>
                </a:lnTo>
                <a:lnTo>
                  <a:pt x="438150" y="1335378"/>
                </a:lnTo>
                <a:lnTo>
                  <a:pt x="438603" y="1329702"/>
                </a:lnTo>
                <a:lnTo>
                  <a:pt x="439282" y="1324480"/>
                </a:lnTo>
                <a:lnTo>
                  <a:pt x="440868" y="1319031"/>
                </a:lnTo>
                <a:lnTo>
                  <a:pt x="442679" y="1313809"/>
                </a:lnTo>
                <a:lnTo>
                  <a:pt x="444944" y="1308814"/>
                </a:lnTo>
                <a:lnTo>
                  <a:pt x="447661" y="1304273"/>
                </a:lnTo>
                <a:lnTo>
                  <a:pt x="450831" y="1299959"/>
                </a:lnTo>
                <a:lnTo>
                  <a:pt x="454455" y="1295872"/>
                </a:lnTo>
                <a:lnTo>
                  <a:pt x="458531" y="1292467"/>
                </a:lnTo>
                <a:lnTo>
                  <a:pt x="463060" y="1289061"/>
                </a:lnTo>
                <a:lnTo>
                  <a:pt x="467589" y="1286109"/>
                </a:lnTo>
                <a:lnTo>
                  <a:pt x="472571" y="1283839"/>
                </a:lnTo>
                <a:lnTo>
                  <a:pt x="477326" y="1282023"/>
                </a:lnTo>
                <a:lnTo>
                  <a:pt x="482761" y="1280660"/>
                </a:lnTo>
                <a:lnTo>
                  <a:pt x="488423" y="1279752"/>
                </a:lnTo>
                <a:lnTo>
                  <a:pt x="494084" y="1279525"/>
                </a:lnTo>
                <a:close/>
                <a:moveTo>
                  <a:pt x="1168971" y="903287"/>
                </a:moveTo>
                <a:lnTo>
                  <a:pt x="1518668" y="903287"/>
                </a:lnTo>
                <a:lnTo>
                  <a:pt x="1524553" y="903514"/>
                </a:lnTo>
                <a:lnTo>
                  <a:pt x="1529985" y="904195"/>
                </a:lnTo>
                <a:lnTo>
                  <a:pt x="1535418" y="905557"/>
                </a:lnTo>
                <a:lnTo>
                  <a:pt x="1540624" y="907600"/>
                </a:lnTo>
                <a:lnTo>
                  <a:pt x="1545377" y="909870"/>
                </a:lnTo>
                <a:lnTo>
                  <a:pt x="1550130" y="912821"/>
                </a:lnTo>
                <a:lnTo>
                  <a:pt x="1554430" y="915999"/>
                </a:lnTo>
                <a:lnTo>
                  <a:pt x="1558278" y="919404"/>
                </a:lnTo>
                <a:lnTo>
                  <a:pt x="1561900" y="923717"/>
                </a:lnTo>
                <a:lnTo>
                  <a:pt x="1565295" y="927803"/>
                </a:lnTo>
                <a:lnTo>
                  <a:pt x="1567784" y="932343"/>
                </a:lnTo>
                <a:lnTo>
                  <a:pt x="1570274" y="937337"/>
                </a:lnTo>
                <a:lnTo>
                  <a:pt x="1572085" y="942558"/>
                </a:lnTo>
                <a:lnTo>
                  <a:pt x="1573443" y="948006"/>
                </a:lnTo>
                <a:lnTo>
                  <a:pt x="1574575" y="953681"/>
                </a:lnTo>
                <a:lnTo>
                  <a:pt x="1574801" y="959355"/>
                </a:lnTo>
                <a:lnTo>
                  <a:pt x="1574801" y="1818542"/>
                </a:lnTo>
                <a:lnTo>
                  <a:pt x="1574575" y="1824444"/>
                </a:lnTo>
                <a:lnTo>
                  <a:pt x="1573443" y="1829892"/>
                </a:lnTo>
                <a:lnTo>
                  <a:pt x="1572085" y="1835340"/>
                </a:lnTo>
                <a:lnTo>
                  <a:pt x="1570274" y="1840560"/>
                </a:lnTo>
                <a:lnTo>
                  <a:pt x="1567784" y="1845327"/>
                </a:lnTo>
                <a:lnTo>
                  <a:pt x="1565295" y="1850094"/>
                </a:lnTo>
                <a:lnTo>
                  <a:pt x="1561900" y="1854407"/>
                </a:lnTo>
                <a:lnTo>
                  <a:pt x="1558278" y="1858266"/>
                </a:lnTo>
                <a:lnTo>
                  <a:pt x="1554430" y="1861898"/>
                </a:lnTo>
                <a:lnTo>
                  <a:pt x="1550130" y="1865303"/>
                </a:lnTo>
                <a:lnTo>
                  <a:pt x="1545377" y="1867800"/>
                </a:lnTo>
                <a:lnTo>
                  <a:pt x="1540624" y="1870524"/>
                </a:lnTo>
                <a:lnTo>
                  <a:pt x="1535418" y="1872113"/>
                </a:lnTo>
                <a:lnTo>
                  <a:pt x="1529985" y="1873475"/>
                </a:lnTo>
                <a:lnTo>
                  <a:pt x="1524553" y="1874610"/>
                </a:lnTo>
                <a:lnTo>
                  <a:pt x="1518668" y="1874837"/>
                </a:lnTo>
                <a:lnTo>
                  <a:pt x="1168971" y="1874837"/>
                </a:lnTo>
                <a:lnTo>
                  <a:pt x="1163312" y="1874610"/>
                </a:lnTo>
                <a:lnTo>
                  <a:pt x="1157654" y="1873475"/>
                </a:lnTo>
                <a:lnTo>
                  <a:pt x="1152221" y="1872113"/>
                </a:lnTo>
                <a:lnTo>
                  <a:pt x="1147242" y="1870524"/>
                </a:lnTo>
                <a:lnTo>
                  <a:pt x="1142262" y="1867800"/>
                </a:lnTo>
                <a:lnTo>
                  <a:pt x="1137736" y="1865303"/>
                </a:lnTo>
                <a:lnTo>
                  <a:pt x="1133435" y="1861898"/>
                </a:lnTo>
                <a:lnTo>
                  <a:pt x="1129361" y="1858266"/>
                </a:lnTo>
                <a:lnTo>
                  <a:pt x="1125740" y="1854407"/>
                </a:lnTo>
                <a:lnTo>
                  <a:pt x="1122797" y="1850094"/>
                </a:lnTo>
                <a:lnTo>
                  <a:pt x="1119855" y="1845327"/>
                </a:lnTo>
                <a:lnTo>
                  <a:pt x="1117365" y="1840560"/>
                </a:lnTo>
                <a:lnTo>
                  <a:pt x="1115554" y="1835340"/>
                </a:lnTo>
                <a:lnTo>
                  <a:pt x="1114196" y="1829892"/>
                </a:lnTo>
                <a:lnTo>
                  <a:pt x="1113291" y="1824444"/>
                </a:lnTo>
                <a:lnTo>
                  <a:pt x="1112838" y="1818542"/>
                </a:lnTo>
                <a:lnTo>
                  <a:pt x="1112838" y="959355"/>
                </a:lnTo>
                <a:lnTo>
                  <a:pt x="1113291" y="953681"/>
                </a:lnTo>
                <a:lnTo>
                  <a:pt x="1114196" y="948006"/>
                </a:lnTo>
                <a:lnTo>
                  <a:pt x="1115554" y="942558"/>
                </a:lnTo>
                <a:lnTo>
                  <a:pt x="1117365" y="937337"/>
                </a:lnTo>
                <a:lnTo>
                  <a:pt x="1119855" y="932343"/>
                </a:lnTo>
                <a:lnTo>
                  <a:pt x="1122797" y="927803"/>
                </a:lnTo>
                <a:lnTo>
                  <a:pt x="1125740" y="923717"/>
                </a:lnTo>
                <a:lnTo>
                  <a:pt x="1129361" y="919404"/>
                </a:lnTo>
                <a:lnTo>
                  <a:pt x="1133435" y="915999"/>
                </a:lnTo>
                <a:lnTo>
                  <a:pt x="1137736" y="912821"/>
                </a:lnTo>
                <a:lnTo>
                  <a:pt x="1142262" y="909870"/>
                </a:lnTo>
                <a:lnTo>
                  <a:pt x="1147242" y="907600"/>
                </a:lnTo>
                <a:lnTo>
                  <a:pt x="1152221" y="905557"/>
                </a:lnTo>
                <a:lnTo>
                  <a:pt x="1157654" y="904195"/>
                </a:lnTo>
                <a:lnTo>
                  <a:pt x="1163312" y="903514"/>
                </a:lnTo>
                <a:lnTo>
                  <a:pt x="1168971" y="903287"/>
                </a:lnTo>
                <a:close/>
                <a:moveTo>
                  <a:pt x="1841899" y="450850"/>
                </a:moveTo>
                <a:lnTo>
                  <a:pt x="2191940" y="450850"/>
                </a:lnTo>
                <a:lnTo>
                  <a:pt x="2197604" y="451077"/>
                </a:lnTo>
                <a:lnTo>
                  <a:pt x="2203268" y="451985"/>
                </a:lnTo>
                <a:lnTo>
                  <a:pt x="2208706" y="453573"/>
                </a:lnTo>
                <a:lnTo>
                  <a:pt x="2213917" y="455388"/>
                </a:lnTo>
                <a:lnTo>
                  <a:pt x="2218674" y="457657"/>
                </a:lnTo>
                <a:lnTo>
                  <a:pt x="2223206" y="460380"/>
                </a:lnTo>
                <a:lnTo>
                  <a:pt x="2227510" y="463556"/>
                </a:lnTo>
                <a:lnTo>
                  <a:pt x="2231589" y="467186"/>
                </a:lnTo>
                <a:lnTo>
                  <a:pt x="2235214" y="471271"/>
                </a:lnTo>
                <a:lnTo>
                  <a:pt x="2238385" y="475582"/>
                </a:lnTo>
                <a:lnTo>
                  <a:pt x="2241104" y="480119"/>
                </a:lnTo>
                <a:lnTo>
                  <a:pt x="2243596" y="484884"/>
                </a:lnTo>
                <a:lnTo>
                  <a:pt x="2245636" y="490103"/>
                </a:lnTo>
                <a:lnTo>
                  <a:pt x="2246768" y="495548"/>
                </a:lnTo>
                <a:lnTo>
                  <a:pt x="2247675" y="501221"/>
                </a:lnTo>
                <a:lnTo>
                  <a:pt x="2247901" y="506893"/>
                </a:lnTo>
                <a:lnTo>
                  <a:pt x="2247901" y="1818568"/>
                </a:lnTo>
                <a:lnTo>
                  <a:pt x="2247675" y="1824468"/>
                </a:lnTo>
                <a:lnTo>
                  <a:pt x="2246768" y="1829913"/>
                </a:lnTo>
                <a:lnTo>
                  <a:pt x="2245636" y="1835358"/>
                </a:lnTo>
                <a:lnTo>
                  <a:pt x="2243596" y="1840577"/>
                </a:lnTo>
                <a:lnTo>
                  <a:pt x="2241104" y="1845342"/>
                </a:lnTo>
                <a:lnTo>
                  <a:pt x="2238385" y="1850107"/>
                </a:lnTo>
                <a:lnTo>
                  <a:pt x="2235214" y="1854418"/>
                </a:lnTo>
                <a:lnTo>
                  <a:pt x="2231589" y="1858275"/>
                </a:lnTo>
                <a:lnTo>
                  <a:pt x="2227510" y="1861905"/>
                </a:lnTo>
                <a:lnTo>
                  <a:pt x="2223206" y="1865309"/>
                </a:lnTo>
                <a:lnTo>
                  <a:pt x="2218674" y="1867804"/>
                </a:lnTo>
                <a:lnTo>
                  <a:pt x="2213917" y="1870527"/>
                </a:lnTo>
                <a:lnTo>
                  <a:pt x="2208706" y="1872115"/>
                </a:lnTo>
                <a:lnTo>
                  <a:pt x="2203268" y="1873477"/>
                </a:lnTo>
                <a:lnTo>
                  <a:pt x="2197604" y="1874611"/>
                </a:lnTo>
                <a:lnTo>
                  <a:pt x="2191940" y="1874838"/>
                </a:lnTo>
                <a:lnTo>
                  <a:pt x="1841899" y="1874838"/>
                </a:lnTo>
                <a:lnTo>
                  <a:pt x="1836235" y="1874611"/>
                </a:lnTo>
                <a:lnTo>
                  <a:pt x="1830798" y="1873477"/>
                </a:lnTo>
                <a:lnTo>
                  <a:pt x="1825360" y="1872115"/>
                </a:lnTo>
                <a:lnTo>
                  <a:pt x="1820149" y="1870527"/>
                </a:lnTo>
                <a:lnTo>
                  <a:pt x="1815165" y="1867804"/>
                </a:lnTo>
                <a:lnTo>
                  <a:pt x="1810633" y="1865309"/>
                </a:lnTo>
                <a:lnTo>
                  <a:pt x="1806329" y="1861905"/>
                </a:lnTo>
                <a:lnTo>
                  <a:pt x="1802477" y="1858275"/>
                </a:lnTo>
                <a:lnTo>
                  <a:pt x="1798852" y="1854418"/>
                </a:lnTo>
                <a:lnTo>
                  <a:pt x="1795454" y="1850107"/>
                </a:lnTo>
                <a:lnTo>
                  <a:pt x="1792508" y="1845342"/>
                </a:lnTo>
                <a:lnTo>
                  <a:pt x="1790243" y="1840577"/>
                </a:lnTo>
                <a:lnTo>
                  <a:pt x="1788430" y="1835358"/>
                </a:lnTo>
                <a:lnTo>
                  <a:pt x="1786844" y="1829913"/>
                </a:lnTo>
                <a:lnTo>
                  <a:pt x="1786165" y="1824468"/>
                </a:lnTo>
                <a:lnTo>
                  <a:pt x="1785938" y="1818568"/>
                </a:lnTo>
                <a:lnTo>
                  <a:pt x="1785938" y="506893"/>
                </a:lnTo>
                <a:lnTo>
                  <a:pt x="1786165" y="501221"/>
                </a:lnTo>
                <a:lnTo>
                  <a:pt x="1786844" y="495548"/>
                </a:lnTo>
                <a:lnTo>
                  <a:pt x="1788430" y="490103"/>
                </a:lnTo>
                <a:lnTo>
                  <a:pt x="1790243" y="484884"/>
                </a:lnTo>
                <a:lnTo>
                  <a:pt x="1792508" y="480119"/>
                </a:lnTo>
                <a:lnTo>
                  <a:pt x="1795454" y="475582"/>
                </a:lnTo>
                <a:lnTo>
                  <a:pt x="1798852" y="471271"/>
                </a:lnTo>
                <a:lnTo>
                  <a:pt x="1802477" y="467186"/>
                </a:lnTo>
                <a:lnTo>
                  <a:pt x="1806329" y="463556"/>
                </a:lnTo>
                <a:lnTo>
                  <a:pt x="1810633" y="460380"/>
                </a:lnTo>
                <a:lnTo>
                  <a:pt x="1815165" y="457657"/>
                </a:lnTo>
                <a:lnTo>
                  <a:pt x="1820149" y="455388"/>
                </a:lnTo>
                <a:lnTo>
                  <a:pt x="1825360" y="453573"/>
                </a:lnTo>
                <a:lnTo>
                  <a:pt x="1830798" y="451985"/>
                </a:lnTo>
                <a:lnTo>
                  <a:pt x="1836235" y="451077"/>
                </a:lnTo>
                <a:lnTo>
                  <a:pt x="1841899" y="450850"/>
                </a:lnTo>
                <a:close/>
                <a:moveTo>
                  <a:pt x="1458752" y="38100"/>
                </a:moveTo>
                <a:lnTo>
                  <a:pt x="1461698" y="38100"/>
                </a:lnTo>
                <a:lnTo>
                  <a:pt x="1464870" y="38100"/>
                </a:lnTo>
                <a:lnTo>
                  <a:pt x="1468043" y="38327"/>
                </a:lnTo>
                <a:lnTo>
                  <a:pt x="1470989" y="38554"/>
                </a:lnTo>
                <a:lnTo>
                  <a:pt x="1473935" y="39235"/>
                </a:lnTo>
                <a:lnTo>
                  <a:pt x="1477107" y="40143"/>
                </a:lnTo>
                <a:lnTo>
                  <a:pt x="1479827" y="40825"/>
                </a:lnTo>
                <a:lnTo>
                  <a:pt x="1482773" y="42187"/>
                </a:lnTo>
                <a:lnTo>
                  <a:pt x="1485718" y="43322"/>
                </a:lnTo>
                <a:lnTo>
                  <a:pt x="1488438" y="44684"/>
                </a:lnTo>
                <a:lnTo>
                  <a:pt x="1491157" y="46500"/>
                </a:lnTo>
                <a:lnTo>
                  <a:pt x="1493876" y="48317"/>
                </a:lnTo>
                <a:lnTo>
                  <a:pt x="1496143" y="50133"/>
                </a:lnTo>
                <a:lnTo>
                  <a:pt x="1498409" y="52176"/>
                </a:lnTo>
                <a:lnTo>
                  <a:pt x="1500675" y="54447"/>
                </a:lnTo>
                <a:lnTo>
                  <a:pt x="1502714" y="56490"/>
                </a:lnTo>
                <a:lnTo>
                  <a:pt x="1504754" y="59214"/>
                </a:lnTo>
                <a:lnTo>
                  <a:pt x="1506567" y="61485"/>
                </a:lnTo>
                <a:lnTo>
                  <a:pt x="1508153" y="64436"/>
                </a:lnTo>
                <a:lnTo>
                  <a:pt x="1509739" y="66934"/>
                </a:lnTo>
                <a:lnTo>
                  <a:pt x="1511099" y="69658"/>
                </a:lnTo>
                <a:lnTo>
                  <a:pt x="1512005" y="72609"/>
                </a:lnTo>
                <a:lnTo>
                  <a:pt x="1513138" y="75334"/>
                </a:lnTo>
                <a:lnTo>
                  <a:pt x="1514045" y="78512"/>
                </a:lnTo>
                <a:lnTo>
                  <a:pt x="1514725" y="81691"/>
                </a:lnTo>
                <a:lnTo>
                  <a:pt x="1515178" y="84642"/>
                </a:lnTo>
                <a:lnTo>
                  <a:pt x="1515405" y="87821"/>
                </a:lnTo>
                <a:lnTo>
                  <a:pt x="1543051" y="488083"/>
                </a:lnTo>
                <a:lnTo>
                  <a:pt x="1543051" y="493305"/>
                </a:lnTo>
                <a:lnTo>
                  <a:pt x="1542371" y="498754"/>
                </a:lnTo>
                <a:lnTo>
                  <a:pt x="1541691" y="503976"/>
                </a:lnTo>
                <a:lnTo>
                  <a:pt x="1540105" y="509198"/>
                </a:lnTo>
                <a:lnTo>
                  <a:pt x="1538066" y="513965"/>
                </a:lnTo>
                <a:lnTo>
                  <a:pt x="1535800" y="518506"/>
                </a:lnTo>
                <a:lnTo>
                  <a:pt x="1532854" y="522820"/>
                </a:lnTo>
                <a:lnTo>
                  <a:pt x="1529908" y="526906"/>
                </a:lnTo>
                <a:lnTo>
                  <a:pt x="1526282" y="530539"/>
                </a:lnTo>
                <a:lnTo>
                  <a:pt x="1522429" y="533944"/>
                </a:lnTo>
                <a:lnTo>
                  <a:pt x="1518350" y="537123"/>
                </a:lnTo>
                <a:lnTo>
                  <a:pt x="1513592" y="539620"/>
                </a:lnTo>
                <a:lnTo>
                  <a:pt x="1509059" y="541663"/>
                </a:lnTo>
                <a:lnTo>
                  <a:pt x="1503847" y="543253"/>
                </a:lnTo>
                <a:lnTo>
                  <a:pt x="1498635" y="544615"/>
                </a:lnTo>
                <a:lnTo>
                  <a:pt x="1493197" y="545069"/>
                </a:lnTo>
                <a:lnTo>
                  <a:pt x="1488211" y="545296"/>
                </a:lnTo>
                <a:lnTo>
                  <a:pt x="1482999" y="544842"/>
                </a:lnTo>
                <a:lnTo>
                  <a:pt x="1478014" y="543934"/>
                </a:lnTo>
                <a:lnTo>
                  <a:pt x="1473481" y="542799"/>
                </a:lnTo>
                <a:lnTo>
                  <a:pt x="1469629" y="541437"/>
                </a:lnTo>
                <a:lnTo>
                  <a:pt x="1466003" y="539847"/>
                </a:lnTo>
                <a:lnTo>
                  <a:pt x="1462604" y="537804"/>
                </a:lnTo>
                <a:lnTo>
                  <a:pt x="1459205" y="535761"/>
                </a:lnTo>
                <a:lnTo>
                  <a:pt x="1456032" y="533490"/>
                </a:lnTo>
                <a:lnTo>
                  <a:pt x="1453086" y="530766"/>
                </a:lnTo>
                <a:lnTo>
                  <a:pt x="1450367" y="528041"/>
                </a:lnTo>
                <a:lnTo>
                  <a:pt x="1447874" y="525090"/>
                </a:lnTo>
                <a:lnTo>
                  <a:pt x="1445382" y="522139"/>
                </a:lnTo>
                <a:lnTo>
                  <a:pt x="1443342" y="518733"/>
                </a:lnTo>
                <a:lnTo>
                  <a:pt x="1441529" y="515100"/>
                </a:lnTo>
                <a:lnTo>
                  <a:pt x="1439943" y="511468"/>
                </a:lnTo>
                <a:lnTo>
                  <a:pt x="1438583" y="507608"/>
                </a:lnTo>
                <a:lnTo>
                  <a:pt x="1437677" y="503749"/>
                </a:lnTo>
                <a:lnTo>
                  <a:pt x="1436770" y="499662"/>
                </a:lnTo>
                <a:lnTo>
                  <a:pt x="1436317" y="495348"/>
                </a:lnTo>
                <a:lnTo>
                  <a:pt x="1419775" y="256735"/>
                </a:lnTo>
                <a:lnTo>
                  <a:pt x="1404592" y="280119"/>
                </a:lnTo>
                <a:lnTo>
                  <a:pt x="1396434" y="292606"/>
                </a:lnTo>
                <a:lnTo>
                  <a:pt x="1387596" y="304866"/>
                </a:lnTo>
                <a:lnTo>
                  <a:pt x="1378531" y="317580"/>
                </a:lnTo>
                <a:lnTo>
                  <a:pt x="1369014" y="330748"/>
                </a:lnTo>
                <a:lnTo>
                  <a:pt x="1359270" y="343916"/>
                </a:lnTo>
                <a:lnTo>
                  <a:pt x="1348845" y="357311"/>
                </a:lnTo>
                <a:lnTo>
                  <a:pt x="1338421" y="370933"/>
                </a:lnTo>
                <a:lnTo>
                  <a:pt x="1327317" y="384782"/>
                </a:lnTo>
                <a:lnTo>
                  <a:pt x="1315760" y="398632"/>
                </a:lnTo>
                <a:lnTo>
                  <a:pt x="1303750" y="412935"/>
                </a:lnTo>
                <a:lnTo>
                  <a:pt x="1291513" y="426784"/>
                </a:lnTo>
                <a:lnTo>
                  <a:pt x="1278823" y="441314"/>
                </a:lnTo>
                <a:lnTo>
                  <a:pt x="1265679" y="455390"/>
                </a:lnTo>
                <a:lnTo>
                  <a:pt x="1252082" y="469920"/>
                </a:lnTo>
                <a:lnTo>
                  <a:pt x="1233500" y="488991"/>
                </a:lnTo>
                <a:lnTo>
                  <a:pt x="1214465" y="507608"/>
                </a:lnTo>
                <a:lnTo>
                  <a:pt x="1195430" y="525998"/>
                </a:lnTo>
                <a:lnTo>
                  <a:pt x="1175715" y="543707"/>
                </a:lnTo>
                <a:lnTo>
                  <a:pt x="1156226" y="560961"/>
                </a:lnTo>
                <a:lnTo>
                  <a:pt x="1136058" y="577762"/>
                </a:lnTo>
                <a:lnTo>
                  <a:pt x="1115663" y="594336"/>
                </a:lnTo>
                <a:lnTo>
                  <a:pt x="1095041" y="610455"/>
                </a:lnTo>
                <a:lnTo>
                  <a:pt x="1074193" y="625893"/>
                </a:lnTo>
                <a:lnTo>
                  <a:pt x="1053118" y="641105"/>
                </a:lnTo>
                <a:lnTo>
                  <a:pt x="1031590" y="655408"/>
                </a:lnTo>
                <a:lnTo>
                  <a:pt x="1010062" y="669711"/>
                </a:lnTo>
                <a:lnTo>
                  <a:pt x="988081" y="683333"/>
                </a:lnTo>
                <a:lnTo>
                  <a:pt x="966099" y="696501"/>
                </a:lnTo>
                <a:lnTo>
                  <a:pt x="943891" y="709442"/>
                </a:lnTo>
                <a:lnTo>
                  <a:pt x="921004" y="721702"/>
                </a:lnTo>
                <a:lnTo>
                  <a:pt x="906954" y="729194"/>
                </a:lnTo>
                <a:lnTo>
                  <a:pt x="892451" y="736232"/>
                </a:lnTo>
                <a:lnTo>
                  <a:pt x="878174" y="743497"/>
                </a:lnTo>
                <a:lnTo>
                  <a:pt x="863671" y="750309"/>
                </a:lnTo>
                <a:lnTo>
                  <a:pt x="848941" y="756893"/>
                </a:lnTo>
                <a:lnTo>
                  <a:pt x="834212" y="763477"/>
                </a:lnTo>
                <a:lnTo>
                  <a:pt x="819482" y="769834"/>
                </a:lnTo>
                <a:lnTo>
                  <a:pt x="804526" y="775736"/>
                </a:lnTo>
                <a:lnTo>
                  <a:pt x="789569" y="781866"/>
                </a:lnTo>
                <a:lnTo>
                  <a:pt x="774613" y="787542"/>
                </a:lnTo>
                <a:lnTo>
                  <a:pt x="759430" y="793218"/>
                </a:lnTo>
                <a:lnTo>
                  <a:pt x="744247" y="798440"/>
                </a:lnTo>
                <a:lnTo>
                  <a:pt x="729064" y="803435"/>
                </a:lnTo>
                <a:lnTo>
                  <a:pt x="713655" y="808657"/>
                </a:lnTo>
                <a:lnTo>
                  <a:pt x="698472" y="813197"/>
                </a:lnTo>
                <a:lnTo>
                  <a:pt x="682609" y="817965"/>
                </a:lnTo>
                <a:lnTo>
                  <a:pt x="667199" y="822279"/>
                </a:lnTo>
                <a:lnTo>
                  <a:pt x="651563" y="826365"/>
                </a:lnTo>
                <a:lnTo>
                  <a:pt x="635701" y="830452"/>
                </a:lnTo>
                <a:lnTo>
                  <a:pt x="620064" y="834084"/>
                </a:lnTo>
                <a:lnTo>
                  <a:pt x="604202" y="837717"/>
                </a:lnTo>
                <a:lnTo>
                  <a:pt x="588112" y="841350"/>
                </a:lnTo>
                <a:lnTo>
                  <a:pt x="572249" y="844528"/>
                </a:lnTo>
                <a:lnTo>
                  <a:pt x="555933" y="847479"/>
                </a:lnTo>
                <a:lnTo>
                  <a:pt x="539618" y="850431"/>
                </a:lnTo>
                <a:lnTo>
                  <a:pt x="523528" y="852928"/>
                </a:lnTo>
                <a:lnTo>
                  <a:pt x="507212" y="855653"/>
                </a:lnTo>
                <a:lnTo>
                  <a:pt x="490896" y="857923"/>
                </a:lnTo>
                <a:lnTo>
                  <a:pt x="474353" y="859966"/>
                </a:lnTo>
                <a:lnTo>
                  <a:pt x="458037" y="861783"/>
                </a:lnTo>
                <a:lnTo>
                  <a:pt x="441268" y="863372"/>
                </a:lnTo>
                <a:lnTo>
                  <a:pt x="424726" y="864961"/>
                </a:lnTo>
                <a:lnTo>
                  <a:pt x="419287" y="865188"/>
                </a:lnTo>
                <a:lnTo>
                  <a:pt x="414075" y="864734"/>
                </a:lnTo>
                <a:lnTo>
                  <a:pt x="409089" y="863826"/>
                </a:lnTo>
                <a:lnTo>
                  <a:pt x="404104" y="862464"/>
                </a:lnTo>
                <a:lnTo>
                  <a:pt x="400252" y="861329"/>
                </a:lnTo>
                <a:lnTo>
                  <a:pt x="396626" y="859739"/>
                </a:lnTo>
                <a:lnTo>
                  <a:pt x="393227" y="857923"/>
                </a:lnTo>
                <a:lnTo>
                  <a:pt x="389827" y="855880"/>
                </a:lnTo>
                <a:lnTo>
                  <a:pt x="386882" y="853609"/>
                </a:lnTo>
                <a:lnTo>
                  <a:pt x="383936" y="850885"/>
                </a:lnTo>
                <a:lnTo>
                  <a:pt x="381216" y="848161"/>
                </a:lnTo>
                <a:lnTo>
                  <a:pt x="378497" y="845209"/>
                </a:lnTo>
                <a:lnTo>
                  <a:pt x="376231" y="842258"/>
                </a:lnTo>
                <a:lnTo>
                  <a:pt x="374191" y="838852"/>
                </a:lnTo>
                <a:lnTo>
                  <a:pt x="372378" y="835447"/>
                </a:lnTo>
                <a:lnTo>
                  <a:pt x="370566" y="831814"/>
                </a:lnTo>
                <a:lnTo>
                  <a:pt x="369206" y="827955"/>
                </a:lnTo>
                <a:lnTo>
                  <a:pt x="368299" y="824095"/>
                </a:lnTo>
                <a:lnTo>
                  <a:pt x="367620" y="820008"/>
                </a:lnTo>
                <a:lnTo>
                  <a:pt x="366940" y="815922"/>
                </a:lnTo>
                <a:lnTo>
                  <a:pt x="366713" y="810473"/>
                </a:lnTo>
                <a:lnTo>
                  <a:pt x="367167" y="805024"/>
                </a:lnTo>
                <a:lnTo>
                  <a:pt x="368073" y="799802"/>
                </a:lnTo>
                <a:lnTo>
                  <a:pt x="369206" y="795034"/>
                </a:lnTo>
                <a:lnTo>
                  <a:pt x="371472" y="790040"/>
                </a:lnTo>
                <a:lnTo>
                  <a:pt x="373738" y="785272"/>
                </a:lnTo>
                <a:lnTo>
                  <a:pt x="376231" y="780958"/>
                </a:lnTo>
                <a:lnTo>
                  <a:pt x="379403" y="776872"/>
                </a:lnTo>
                <a:lnTo>
                  <a:pt x="383029" y="773239"/>
                </a:lnTo>
                <a:lnTo>
                  <a:pt x="386882" y="769607"/>
                </a:lnTo>
                <a:lnTo>
                  <a:pt x="390961" y="766882"/>
                </a:lnTo>
                <a:lnTo>
                  <a:pt x="395266" y="763931"/>
                </a:lnTo>
                <a:lnTo>
                  <a:pt x="400252" y="761887"/>
                </a:lnTo>
                <a:lnTo>
                  <a:pt x="405237" y="760071"/>
                </a:lnTo>
                <a:lnTo>
                  <a:pt x="410222" y="758709"/>
                </a:lnTo>
                <a:lnTo>
                  <a:pt x="415661" y="758255"/>
                </a:lnTo>
                <a:lnTo>
                  <a:pt x="431071" y="756666"/>
                </a:lnTo>
                <a:lnTo>
                  <a:pt x="446027" y="755076"/>
                </a:lnTo>
                <a:lnTo>
                  <a:pt x="461210" y="753714"/>
                </a:lnTo>
                <a:lnTo>
                  <a:pt x="476166" y="751898"/>
                </a:lnTo>
                <a:lnTo>
                  <a:pt x="491123" y="749854"/>
                </a:lnTo>
                <a:lnTo>
                  <a:pt x="506079" y="747357"/>
                </a:lnTo>
                <a:lnTo>
                  <a:pt x="521035" y="745087"/>
                </a:lnTo>
                <a:lnTo>
                  <a:pt x="535765" y="742589"/>
                </a:lnTo>
                <a:lnTo>
                  <a:pt x="550495" y="739638"/>
                </a:lnTo>
                <a:lnTo>
                  <a:pt x="565224" y="736913"/>
                </a:lnTo>
                <a:lnTo>
                  <a:pt x="579728" y="733735"/>
                </a:lnTo>
                <a:lnTo>
                  <a:pt x="594231" y="730329"/>
                </a:lnTo>
                <a:lnTo>
                  <a:pt x="608734" y="726697"/>
                </a:lnTo>
                <a:lnTo>
                  <a:pt x="623010" y="723064"/>
                </a:lnTo>
                <a:lnTo>
                  <a:pt x="637287" y="719432"/>
                </a:lnTo>
                <a:lnTo>
                  <a:pt x="651563" y="715345"/>
                </a:lnTo>
                <a:lnTo>
                  <a:pt x="665613" y="711259"/>
                </a:lnTo>
                <a:lnTo>
                  <a:pt x="679890" y="706945"/>
                </a:lnTo>
                <a:lnTo>
                  <a:pt x="693713" y="702404"/>
                </a:lnTo>
                <a:lnTo>
                  <a:pt x="707763" y="697864"/>
                </a:lnTo>
                <a:lnTo>
                  <a:pt x="721586" y="692869"/>
                </a:lnTo>
                <a:lnTo>
                  <a:pt x="735183" y="687874"/>
                </a:lnTo>
                <a:lnTo>
                  <a:pt x="749233" y="682652"/>
                </a:lnTo>
                <a:lnTo>
                  <a:pt x="762603" y="677430"/>
                </a:lnTo>
                <a:lnTo>
                  <a:pt x="776199" y="671755"/>
                </a:lnTo>
                <a:lnTo>
                  <a:pt x="789569" y="666079"/>
                </a:lnTo>
                <a:lnTo>
                  <a:pt x="803166" y="660176"/>
                </a:lnTo>
                <a:lnTo>
                  <a:pt x="816536" y="654273"/>
                </a:lnTo>
                <a:lnTo>
                  <a:pt x="829679" y="648143"/>
                </a:lnTo>
                <a:lnTo>
                  <a:pt x="842823" y="641559"/>
                </a:lnTo>
                <a:lnTo>
                  <a:pt x="855966" y="634975"/>
                </a:lnTo>
                <a:lnTo>
                  <a:pt x="868883" y="628164"/>
                </a:lnTo>
                <a:lnTo>
                  <a:pt x="889505" y="617039"/>
                </a:lnTo>
                <a:lnTo>
                  <a:pt x="910126" y="605460"/>
                </a:lnTo>
                <a:lnTo>
                  <a:pt x="930068" y="593655"/>
                </a:lnTo>
                <a:lnTo>
                  <a:pt x="950237" y="580941"/>
                </a:lnTo>
                <a:lnTo>
                  <a:pt x="970178" y="568000"/>
                </a:lnTo>
                <a:lnTo>
                  <a:pt x="989667" y="554832"/>
                </a:lnTo>
                <a:lnTo>
                  <a:pt x="1008929" y="540982"/>
                </a:lnTo>
                <a:lnTo>
                  <a:pt x="1027964" y="526906"/>
                </a:lnTo>
                <a:lnTo>
                  <a:pt x="1046773" y="512149"/>
                </a:lnTo>
                <a:lnTo>
                  <a:pt x="1065355" y="497165"/>
                </a:lnTo>
                <a:lnTo>
                  <a:pt x="1083937" y="481726"/>
                </a:lnTo>
                <a:lnTo>
                  <a:pt x="1102066" y="466061"/>
                </a:lnTo>
                <a:lnTo>
                  <a:pt x="1119742" y="449714"/>
                </a:lnTo>
                <a:lnTo>
                  <a:pt x="1137644" y="433141"/>
                </a:lnTo>
                <a:lnTo>
                  <a:pt x="1154866" y="416113"/>
                </a:lnTo>
                <a:lnTo>
                  <a:pt x="1171862" y="398859"/>
                </a:lnTo>
                <a:lnTo>
                  <a:pt x="1184779" y="385236"/>
                </a:lnTo>
                <a:lnTo>
                  <a:pt x="1197469" y="371841"/>
                </a:lnTo>
                <a:lnTo>
                  <a:pt x="1209480" y="358219"/>
                </a:lnTo>
                <a:lnTo>
                  <a:pt x="1221037" y="344597"/>
                </a:lnTo>
                <a:lnTo>
                  <a:pt x="1232367" y="331429"/>
                </a:lnTo>
                <a:lnTo>
                  <a:pt x="1243245" y="318261"/>
                </a:lnTo>
                <a:lnTo>
                  <a:pt x="1253895" y="305093"/>
                </a:lnTo>
                <a:lnTo>
                  <a:pt x="1263866" y="292606"/>
                </a:lnTo>
                <a:lnTo>
                  <a:pt x="1273384" y="279665"/>
                </a:lnTo>
                <a:lnTo>
                  <a:pt x="1282675" y="267178"/>
                </a:lnTo>
                <a:lnTo>
                  <a:pt x="1291739" y="255145"/>
                </a:lnTo>
                <a:lnTo>
                  <a:pt x="1300124" y="242886"/>
                </a:lnTo>
                <a:lnTo>
                  <a:pt x="1308282" y="231307"/>
                </a:lnTo>
                <a:lnTo>
                  <a:pt x="1316213" y="219728"/>
                </a:lnTo>
                <a:lnTo>
                  <a:pt x="1330263" y="197706"/>
                </a:lnTo>
                <a:lnTo>
                  <a:pt x="1107958" y="281027"/>
                </a:lnTo>
                <a:lnTo>
                  <a:pt x="1102746" y="282390"/>
                </a:lnTo>
                <a:lnTo>
                  <a:pt x="1097534" y="283525"/>
                </a:lnTo>
                <a:lnTo>
                  <a:pt x="1092322" y="283979"/>
                </a:lnTo>
                <a:lnTo>
                  <a:pt x="1087110" y="283979"/>
                </a:lnTo>
                <a:lnTo>
                  <a:pt x="1081898" y="283752"/>
                </a:lnTo>
                <a:lnTo>
                  <a:pt x="1076686" y="282844"/>
                </a:lnTo>
                <a:lnTo>
                  <a:pt x="1071927" y="281255"/>
                </a:lnTo>
                <a:lnTo>
                  <a:pt x="1067168" y="279438"/>
                </a:lnTo>
                <a:lnTo>
                  <a:pt x="1062636" y="277168"/>
                </a:lnTo>
                <a:lnTo>
                  <a:pt x="1058103" y="274216"/>
                </a:lnTo>
                <a:lnTo>
                  <a:pt x="1054251" y="270811"/>
                </a:lnTo>
                <a:lnTo>
                  <a:pt x="1050399" y="267178"/>
                </a:lnTo>
                <a:lnTo>
                  <a:pt x="1047226" y="263319"/>
                </a:lnTo>
                <a:lnTo>
                  <a:pt x="1044054" y="259005"/>
                </a:lnTo>
                <a:lnTo>
                  <a:pt x="1041561" y="254237"/>
                </a:lnTo>
                <a:lnTo>
                  <a:pt x="1039295" y="249470"/>
                </a:lnTo>
                <a:lnTo>
                  <a:pt x="1037482" y="244021"/>
                </a:lnTo>
                <a:lnTo>
                  <a:pt x="1036575" y="238799"/>
                </a:lnTo>
                <a:lnTo>
                  <a:pt x="1036122" y="233350"/>
                </a:lnTo>
                <a:lnTo>
                  <a:pt x="1036122" y="228355"/>
                </a:lnTo>
                <a:lnTo>
                  <a:pt x="1036349" y="223134"/>
                </a:lnTo>
                <a:lnTo>
                  <a:pt x="1037255" y="218139"/>
                </a:lnTo>
                <a:lnTo>
                  <a:pt x="1038841" y="213144"/>
                </a:lnTo>
                <a:lnTo>
                  <a:pt x="1040654" y="208376"/>
                </a:lnTo>
                <a:lnTo>
                  <a:pt x="1042920" y="203836"/>
                </a:lnTo>
                <a:lnTo>
                  <a:pt x="1045866" y="199295"/>
                </a:lnTo>
                <a:lnTo>
                  <a:pt x="1049266" y="195435"/>
                </a:lnTo>
                <a:lnTo>
                  <a:pt x="1052891" y="191576"/>
                </a:lnTo>
                <a:lnTo>
                  <a:pt x="1056744" y="188170"/>
                </a:lnTo>
                <a:lnTo>
                  <a:pt x="1061049" y="185219"/>
                </a:lnTo>
                <a:lnTo>
                  <a:pt x="1065582" y="182494"/>
                </a:lnTo>
                <a:lnTo>
                  <a:pt x="1070567" y="180451"/>
                </a:lnTo>
                <a:lnTo>
                  <a:pt x="1443569" y="41279"/>
                </a:lnTo>
                <a:lnTo>
                  <a:pt x="1446288" y="40370"/>
                </a:lnTo>
                <a:lnTo>
                  <a:pt x="1449461" y="39462"/>
                </a:lnTo>
                <a:lnTo>
                  <a:pt x="1452633" y="38781"/>
                </a:lnTo>
                <a:lnTo>
                  <a:pt x="1455579" y="38327"/>
                </a:lnTo>
                <a:lnTo>
                  <a:pt x="1458752" y="38100"/>
                </a:lnTo>
                <a:close/>
                <a:moveTo>
                  <a:pt x="102528" y="0"/>
                </a:moveTo>
                <a:lnTo>
                  <a:pt x="107971" y="454"/>
                </a:lnTo>
                <a:lnTo>
                  <a:pt x="113189" y="681"/>
                </a:lnTo>
                <a:lnTo>
                  <a:pt x="118406" y="1361"/>
                </a:lnTo>
                <a:lnTo>
                  <a:pt x="123169" y="2268"/>
                </a:lnTo>
                <a:lnTo>
                  <a:pt x="128386" y="3403"/>
                </a:lnTo>
                <a:lnTo>
                  <a:pt x="133376" y="4764"/>
                </a:lnTo>
                <a:lnTo>
                  <a:pt x="137913" y="6578"/>
                </a:lnTo>
                <a:lnTo>
                  <a:pt x="142450" y="8393"/>
                </a:lnTo>
                <a:lnTo>
                  <a:pt x="147213" y="10434"/>
                </a:lnTo>
                <a:lnTo>
                  <a:pt x="151523" y="12476"/>
                </a:lnTo>
                <a:lnTo>
                  <a:pt x="156059" y="14971"/>
                </a:lnTo>
                <a:lnTo>
                  <a:pt x="160143" y="17693"/>
                </a:lnTo>
                <a:lnTo>
                  <a:pt x="164225" y="20642"/>
                </a:lnTo>
                <a:lnTo>
                  <a:pt x="168082" y="23590"/>
                </a:lnTo>
                <a:lnTo>
                  <a:pt x="171711" y="26993"/>
                </a:lnTo>
                <a:lnTo>
                  <a:pt x="175340" y="30169"/>
                </a:lnTo>
                <a:lnTo>
                  <a:pt x="178743" y="33798"/>
                </a:lnTo>
                <a:lnTo>
                  <a:pt x="181918" y="37427"/>
                </a:lnTo>
                <a:lnTo>
                  <a:pt x="185094" y="41510"/>
                </a:lnTo>
                <a:lnTo>
                  <a:pt x="188043" y="45593"/>
                </a:lnTo>
                <a:lnTo>
                  <a:pt x="190538" y="49676"/>
                </a:lnTo>
                <a:lnTo>
                  <a:pt x="193033" y="53986"/>
                </a:lnTo>
                <a:lnTo>
                  <a:pt x="195074" y="58296"/>
                </a:lnTo>
                <a:lnTo>
                  <a:pt x="197343" y="63059"/>
                </a:lnTo>
                <a:lnTo>
                  <a:pt x="199157" y="67596"/>
                </a:lnTo>
                <a:lnTo>
                  <a:pt x="200745" y="72359"/>
                </a:lnTo>
                <a:lnTo>
                  <a:pt x="202106" y="77122"/>
                </a:lnTo>
                <a:lnTo>
                  <a:pt x="203467" y="82340"/>
                </a:lnTo>
                <a:lnTo>
                  <a:pt x="204148" y="87330"/>
                </a:lnTo>
                <a:lnTo>
                  <a:pt x="205055" y="92320"/>
                </a:lnTo>
                <a:lnTo>
                  <a:pt x="205282" y="97537"/>
                </a:lnTo>
                <a:lnTo>
                  <a:pt x="205509" y="102981"/>
                </a:lnTo>
                <a:lnTo>
                  <a:pt x="205509" y="2092965"/>
                </a:lnTo>
                <a:lnTo>
                  <a:pt x="2195719" y="2092965"/>
                </a:lnTo>
                <a:lnTo>
                  <a:pt x="2201163" y="2093192"/>
                </a:lnTo>
                <a:lnTo>
                  <a:pt x="2206380" y="2093419"/>
                </a:lnTo>
                <a:lnTo>
                  <a:pt x="2211597" y="2094326"/>
                </a:lnTo>
                <a:lnTo>
                  <a:pt x="2216587" y="2095233"/>
                </a:lnTo>
                <a:lnTo>
                  <a:pt x="2221578" y="2096367"/>
                </a:lnTo>
                <a:lnTo>
                  <a:pt x="2226568" y="2097501"/>
                </a:lnTo>
                <a:lnTo>
                  <a:pt x="2231105" y="2099316"/>
                </a:lnTo>
                <a:lnTo>
                  <a:pt x="2235868" y="2101131"/>
                </a:lnTo>
                <a:lnTo>
                  <a:pt x="2240405" y="2103172"/>
                </a:lnTo>
                <a:lnTo>
                  <a:pt x="2244714" y="2105667"/>
                </a:lnTo>
                <a:lnTo>
                  <a:pt x="2249251" y="2107936"/>
                </a:lnTo>
                <a:lnTo>
                  <a:pt x="2253334" y="2110658"/>
                </a:lnTo>
                <a:lnTo>
                  <a:pt x="2257417" y="2113606"/>
                </a:lnTo>
                <a:lnTo>
                  <a:pt x="2261273" y="2116328"/>
                </a:lnTo>
                <a:lnTo>
                  <a:pt x="2264902" y="2119731"/>
                </a:lnTo>
                <a:lnTo>
                  <a:pt x="2268532" y="2123133"/>
                </a:lnTo>
                <a:lnTo>
                  <a:pt x="2271934" y="2126763"/>
                </a:lnTo>
                <a:lnTo>
                  <a:pt x="2275337" y="2130619"/>
                </a:lnTo>
                <a:lnTo>
                  <a:pt x="2278285" y="2134475"/>
                </a:lnTo>
                <a:lnTo>
                  <a:pt x="2281234" y="2138331"/>
                </a:lnTo>
                <a:lnTo>
                  <a:pt x="2283729" y="2142414"/>
                </a:lnTo>
                <a:lnTo>
                  <a:pt x="2286224" y="2146724"/>
                </a:lnTo>
                <a:lnTo>
                  <a:pt x="2288720" y="2151260"/>
                </a:lnTo>
                <a:lnTo>
                  <a:pt x="2290761" y="2155797"/>
                </a:lnTo>
                <a:lnTo>
                  <a:pt x="2292576" y="2160560"/>
                </a:lnTo>
                <a:lnTo>
                  <a:pt x="2294164" y="2165324"/>
                </a:lnTo>
                <a:lnTo>
                  <a:pt x="2295298" y="2170087"/>
                </a:lnTo>
                <a:lnTo>
                  <a:pt x="2296659" y="2175304"/>
                </a:lnTo>
                <a:lnTo>
                  <a:pt x="2297339" y="2180068"/>
                </a:lnTo>
                <a:lnTo>
                  <a:pt x="2298246" y="2185285"/>
                </a:lnTo>
                <a:lnTo>
                  <a:pt x="2298473" y="2190729"/>
                </a:lnTo>
                <a:lnTo>
                  <a:pt x="2298700" y="2195946"/>
                </a:lnTo>
                <a:lnTo>
                  <a:pt x="2298473" y="2201163"/>
                </a:lnTo>
                <a:lnTo>
                  <a:pt x="2298246" y="2206380"/>
                </a:lnTo>
                <a:lnTo>
                  <a:pt x="2297339" y="2211597"/>
                </a:lnTo>
                <a:lnTo>
                  <a:pt x="2296659" y="2216361"/>
                </a:lnTo>
                <a:lnTo>
                  <a:pt x="2295298" y="2221578"/>
                </a:lnTo>
                <a:lnTo>
                  <a:pt x="2294164" y="2226568"/>
                </a:lnTo>
                <a:lnTo>
                  <a:pt x="2292576" y="2231105"/>
                </a:lnTo>
                <a:lnTo>
                  <a:pt x="2290761" y="2235868"/>
                </a:lnTo>
                <a:lnTo>
                  <a:pt x="2288720" y="2240405"/>
                </a:lnTo>
                <a:lnTo>
                  <a:pt x="2286224" y="2244941"/>
                </a:lnTo>
                <a:lnTo>
                  <a:pt x="2283729" y="2249251"/>
                </a:lnTo>
                <a:lnTo>
                  <a:pt x="2281234" y="2253334"/>
                </a:lnTo>
                <a:lnTo>
                  <a:pt x="2278285" y="2257417"/>
                </a:lnTo>
                <a:lnTo>
                  <a:pt x="2275337" y="2261273"/>
                </a:lnTo>
                <a:lnTo>
                  <a:pt x="2271934" y="2264902"/>
                </a:lnTo>
                <a:lnTo>
                  <a:pt x="2268532" y="2268532"/>
                </a:lnTo>
                <a:lnTo>
                  <a:pt x="2264902" y="2271934"/>
                </a:lnTo>
                <a:lnTo>
                  <a:pt x="2261273" y="2275337"/>
                </a:lnTo>
                <a:lnTo>
                  <a:pt x="2257417" y="2278059"/>
                </a:lnTo>
                <a:lnTo>
                  <a:pt x="2253334" y="2281234"/>
                </a:lnTo>
                <a:lnTo>
                  <a:pt x="2249251" y="2283729"/>
                </a:lnTo>
                <a:lnTo>
                  <a:pt x="2244714" y="2286451"/>
                </a:lnTo>
                <a:lnTo>
                  <a:pt x="2240405" y="2288493"/>
                </a:lnTo>
                <a:lnTo>
                  <a:pt x="2235868" y="2290534"/>
                </a:lnTo>
                <a:lnTo>
                  <a:pt x="2231105" y="2292349"/>
                </a:lnTo>
                <a:lnTo>
                  <a:pt x="2226568" y="2294164"/>
                </a:lnTo>
                <a:lnTo>
                  <a:pt x="2221578" y="2295298"/>
                </a:lnTo>
                <a:lnTo>
                  <a:pt x="2216587" y="2296659"/>
                </a:lnTo>
                <a:lnTo>
                  <a:pt x="2211597" y="2297566"/>
                </a:lnTo>
                <a:lnTo>
                  <a:pt x="2206380" y="2298246"/>
                </a:lnTo>
                <a:lnTo>
                  <a:pt x="2201163" y="2298473"/>
                </a:lnTo>
                <a:lnTo>
                  <a:pt x="2195719" y="2298700"/>
                </a:lnTo>
                <a:lnTo>
                  <a:pt x="102528" y="2298700"/>
                </a:lnTo>
                <a:lnTo>
                  <a:pt x="97310" y="2298473"/>
                </a:lnTo>
                <a:lnTo>
                  <a:pt x="92093" y="2298246"/>
                </a:lnTo>
                <a:lnTo>
                  <a:pt x="86876" y="2297566"/>
                </a:lnTo>
                <a:lnTo>
                  <a:pt x="81886" y="2296659"/>
                </a:lnTo>
                <a:lnTo>
                  <a:pt x="77122" y="2295298"/>
                </a:lnTo>
                <a:lnTo>
                  <a:pt x="72132" y="2294164"/>
                </a:lnTo>
                <a:lnTo>
                  <a:pt x="67142" y="2292349"/>
                </a:lnTo>
                <a:lnTo>
                  <a:pt x="62605" y="2290534"/>
                </a:lnTo>
                <a:lnTo>
                  <a:pt x="57842" y="2288493"/>
                </a:lnTo>
                <a:lnTo>
                  <a:pt x="53532" y="2286451"/>
                </a:lnTo>
                <a:lnTo>
                  <a:pt x="49449" y="2283729"/>
                </a:lnTo>
                <a:lnTo>
                  <a:pt x="45139" y="2281234"/>
                </a:lnTo>
                <a:lnTo>
                  <a:pt x="41283" y="2278059"/>
                </a:lnTo>
                <a:lnTo>
                  <a:pt x="37200" y="2275337"/>
                </a:lnTo>
                <a:lnTo>
                  <a:pt x="33344" y="2271934"/>
                </a:lnTo>
                <a:lnTo>
                  <a:pt x="29715" y="2268532"/>
                </a:lnTo>
                <a:lnTo>
                  <a:pt x="26539" y="2264902"/>
                </a:lnTo>
                <a:lnTo>
                  <a:pt x="23364" y="2261273"/>
                </a:lnTo>
                <a:lnTo>
                  <a:pt x="20188" y="2257417"/>
                </a:lnTo>
                <a:lnTo>
                  <a:pt x="17466" y="2253334"/>
                </a:lnTo>
                <a:lnTo>
                  <a:pt x="14517" y="2249251"/>
                </a:lnTo>
                <a:lnTo>
                  <a:pt x="12249" y="2244941"/>
                </a:lnTo>
                <a:lnTo>
                  <a:pt x="9981" y="2240405"/>
                </a:lnTo>
                <a:lnTo>
                  <a:pt x="7939" y="2235868"/>
                </a:lnTo>
                <a:lnTo>
                  <a:pt x="6125" y="2231105"/>
                </a:lnTo>
                <a:lnTo>
                  <a:pt x="4537" y="2226568"/>
                </a:lnTo>
                <a:lnTo>
                  <a:pt x="2949" y="2221578"/>
                </a:lnTo>
                <a:lnTo>
                  <a:pt x="2042" y="2216361"/>
                </a:lnTo>
                <a:lnTo>
                  <a:pt x="907" y="2211597"/>
                </a:lnTo>
                <a:lnTo>
                  <a:pt x="454" y="2206380"/>
                </a:lnTo>
                <a:lnTo>
                  <a:pt x="0" y="2201163"/>
                </a:lnTo>
                <a:lnTo>
                  <a:pt x="0" y="2195946"/>
                </a:lnTo>
                <a:lnTo>
                  <a:pt x="0" y="102981"/>
                </a:lnTo>
                <a:lnTo>
                  <a:pt x="0" y="97537"/>
                </a:lnTo>
                <a:lnTo>
                  <a:pt x="454" y="92320"/>
                </a:lnTo>
                <a:lnTo>
                  <a:pt x="907" y="87330"/>
                </a:lnTo>
                <a:lnTo>
                  <a:pt x="2042" y="82340"/>
                </a:lnTo>
                <a:lnTo>
                  <a:pt x="2949" y="77122"/>
                </a:lnTo>
                <a:lnTo>
                  <a:pt x="4537" y="72359"/>
                </a:lnTo>
                <a:lnTo>
                  <a:pt x="6125" y="67596"/>
                </a:lnTo>
                <a:lnTo>
                  <a:pt x="7939" y="63059"/>
                </a:lnTo>
                <a:lnTo>
                  <a:pt x="9981" y="58296"/>
                </a:lnTo>
                <a:lnTo>
                  <a:pt x="12249" y="53986"/>
                </a:lnTo>
                <a:lnTo>
                  <a:pt x="14517" y="49676"/>
                </a:lnTo>
                <a:lnTo>
                  <a:pt x="17466" y="45593"/>
                </a:lnTo>
                <a:lnTo>
                  <a:pt x="20188" y="41510"/>
                </a:lnTo>
                <a:lnTo>
                  <a:pt x="23364" y="37427"/>
                </a:lnTo>
                <a:lnTo>
                  <a:pt x="26539" y="33798"/>
                </a:lnTo>
                <a:lnTo>
                  <a:pt x="29715" y="30169"/>
                </a:lnTo>
                <a:lnTo>
                  <a:pt x="33344" y="26993"/>
                </a:lnTo>
                <a:lnTo>
                  <a:pt x="37200" y="23590"/>
                </a:lnTo>
                <a:lnTo>
                  <a:pt x="41283" y="20642"/>
                </a:lnTo>
                <a:lnTo>
                  <a:pt x="45139" y="17693"/>
                </a:lnTo>
                <a:lnTo>
                  <a:pt x="49449" y="14971"/>
                </a:lnTo>
                <a:lnTo>
                  <a:pt x="53532" y="12476"/>
                </a:lnTo>
                <a:lnTo>
                  <a:pt x="57842" y="10434"/>
                </a:lnTo>
                <a:lnTo>
                  <a:pt x="62605" y="8393"/>
                </a:lnTo>
                <a:lnTo>
                  <a:pt x="67142" y="6578"/>
                </a:lnTo>
                <a:lnTo>
                  <a:pt x="72132" y="4764"/>
                </a:lnTo>
                <a:lnTo>
                  <a:pt x="77122" y="3403"/>
                </a:lnTo>
                <a:lnTo>
                  <a:pt x="81886" y="2268"/>
                </a:lnTo>
                <a:lnTo>
                  <a:pt x="86876" y="1361"/>
                </a:lnTo>
                <a:lnTo>
                  <a:pt x="92093" y="681"/>
                </a:lnTo>
                <a:lnTo>
                  <a:pt x="97310" y="454"/>
                </a:lnTo>
                <a:lnTo>
                  <a:pt x="1025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16225" y="1149985"/>
            <a:ext cx="571690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过去的半年中，较快地适应了新的工作，融入了新的团队里，也发现了一些自身不足的地方，我想这些都值得自己去总结，去思考，去提高。在本部门工作中，我一直严格要求自己，认真及时地完成领导布置的每一项任务，并虚心向同事学习，不断改正工作中的不足;对于集团及公司的制度和规定都是认真学习并严格贯彻执行;另外，本人具有很强的团队合作精神，能很好的协调及沟通，配合各部门负责人落实及完成公司各项工作，并热心帮助其他同事，与人相处和-谐融洽。</a:t>
            </a:r>
          </a:p>
        </p:txBody>
      </p:sp>
      <p:sp>
        <p:nvSpPr>
          <p:cNvPr id="5" name="矩形 4"/>
          <p:cNvSpPr/>
          <p:nvPr/>
        </p:nvSpPr>
        <p:spPr>
          <a:xfrm>
            <a:off x="640080" y="41910"/>
            <a:ext cx="1644015" cy="532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70560" y="82550"/>
            <a:ext cx="1375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自我评价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1" nodeType="after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11" nodeType="afterEffect"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11" bldLvl="0" animBg="1"/>
      <p:bldP spid="2" grpId="0" bldLvl="0" animBg="1"/>
      <p:bldP spid="3" grpId="11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6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088209" y="1894116"/>
            <a:ext cx="1130851" cy="113085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3324320" y="2197927"/>
            <a:ext cx="384159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工作计划</a:t>
            </a:r>
          </a:p>
        </p:txBody>
      </p:sp>
      <p:sp>
        <p:nvSpPr>
          <p:cNvPr id="7" name="文本框 11"/>
          <p:cNvSpPr txBox="1"/>
          <p:nvPr/>
        </p:nvSpPr>
        <p:spPr>
          <a:xfrm>
            <a:off x="1880280" y="1737163"/>
            <a:ext cx="1547694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>
                <a:solidFill>
                  <a:schemeClr val="bg1"/>
                </a:solidFill>
                <a:latin typeface="IrisUPC" pitchFamily="34" charset="-34"/>
                <a:cs typeface="IrisUPC" pitchFamily="34" charset="-34"/>
              </a:rPr>
              <a:t>4</a:t>
            </a:r>
            <a:endParaRPr lang="zh-CN" altLang="en-US" sz="8800">
              <a:solidFill>
                <a:schemeClr val="bg1"/>
              </a:solidFill>
              <a:latin typeface="IrisUPC" pitchFamily="34" charset="-34"/>
              <a:cs typeface="IrisUPC" pitchFamily="34" charset="-3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3" nodeType="afterEffect"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2" presetClass="entr" presetSubtype="0" fill="hold" grpId="1" nodeType="afterEffect">
                                  <p:iterate type="lt">
                                    <p:tmPct val="26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-0.02552 0.75279 0.0908 0.66613 C 0.20747 0.57948 0.21649 0.50394 0.23177 0.40825 C 0.24705 0.31256 0.22118 0.15964 0.18264 0.09152 C 0.1441 0.02341 0.03802 0 0 0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1"/>
      <p:bldP spid="7" grpId="3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324317" y="1294999"/>
            <a:ext cx="2216127" cy="809493"/>
            <a:chOff x="1768673" y="1716257"/>
            <a:chExt cx="2724752" cy="998806"/>
          </a:xfrm>
        </p:grpSpPr>
        <p:grpSp>
          <p:nvGrpSpPr>
            <p:cNvPr id="3" name="组合 2"/>
            <p:cNvGrpSpPr/>
            <p:nvPr/>
          </p:nvGrpSpPr>
          <p:grpSpPr>
            <a:xfrm>
              <a:off x="1768673" y="1716257"/>
              <a:ext cx="2724752" cy="998806"/>
              <a:chOff x="2208627" y="2757268"/>
              <a:chExt cx="2098475" cy="769233"/>
            </a:xfrm>
          </p:grpSpPr>
          <p:sp>
            <p:nvSpPr>
              <p:cNvPr id="5" name="任意多边形 4"/>
              <p:cNvSpPr/>
              <p:nvPr/>
            </p:nvSpPr>
            <p:spPr>
              <a:xfrm rot="428685">
                <a:off x="2267286" y="2880533"/>
                <a:ext cx="2039816" cy="645968"/>
              </a:xfrm>
              <a:custGeom>
                <a:avLst/>
                <a:gdLst>
                  <a:gd name="connsiteX0" fmla="*/ 1948193 w 2039816"/>
                  <a:gd name="connsiteY0" fmla="*/ 0 h 645968"/>
                  <a:gd name="connsiteX1" fmla="*/ 2039816 w 2039816"/>
                  <a:gd name="connsiteY1" fmla="*/ 0 h 645968"/>
                  <a:gd name="connsiteX2" fmla="*/ 2039816 w 2039816"/>
                  <a:gd name="connsiteY2" fmla="*/ 645968 h 645968"/>
                  <a:gd name="connsiteX3" fmla="*/ 0 w 2039816"/>
                  <a:gd name="connsiteY3" fmla="*/ 645968 h 645968"/>
                  <a:gd name="connsiteX4" fmla="*/ 0 w 2039816"/>
                  <a:gd name="connsiteY4" fmla="*/ 636726 h 645968"/>
                  <a:gd name="connsiteX5" fmla="*/ 1996635 w 2039816"/>
                  <a:gd name="connsiteY5" fmla="*/ 386448 h 645968"/>
                  <a:gd name="connsiteX6" fmla="*/ 0 w 2039816"/>
                  <a:gd name="connsiteY6" fmla="*/ 0 h 645968"/>
                  <a:gd name="connsiteX7" fmla="*/ 8681 w 2039816"/>
                  <a:gd name="connsiteY7" fmla="*/ 0 h 645968"/>
                  <a:gd name="connsiteX8" fmla="*/ 0 w 2039816"/>
                  <a:gd name="connsiteY8" fmla="*/ 1088 h 645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816" h="645968">
                    <a:moveTo>
                      <a:pt x="1948193" y="0"/>
                    </a:moveTo>
                    <a:lnTo>
                      <a:pt x="2039816" y="0"/>
                    </a:lnTo>
                    <a:lnTo>
                      <a:pt x="2039816" y="645968"/>
                    </a:lnTo>
                    <a:lnTo>
                      <a:pt x="0" y="645968"/>
                    </a:lnTo>
                    <a:lnTo>
                      <a:pt x="0" y="636726"/>
                    </a:lnTo>
                    <a:lnTo>
                      <a:pt x="1996635" y="386448"/>
                    </a:lnTo>
                    <a:close/>
                    <a:moveTo>
                      <a:pt x="0" y="0"/>
                    </a:moveTo>
                    <a:lnTo>
                      <a:pt x="8681" y="0"/>
                    </a:lnTo>
                    <a:lnTo>
                      <a:pt x="0" y="10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2208627" y="2757268"/>
                <a:ext cx="2039816" cy="63070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4" name="矩形 3"/>
            <p:cNvSpPr/>
            <p:nvPr/>
          </p:nvSpPr>
          <p:spPr>
            <a:xfrm>
              <a:off x="2061273" y="1951992"/>
              <a:ext cx="974363" cy="3400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工作方法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324317" y="2627147"/>
            <a:ext cx="2216127" cy="809493"/>
            <a:chOff x="1768673" y="3412698"/>
            <a:chExt cx="2724752" cy="998806"/>
          </a:xfrm>
        </p:grpSpPr>
        <p:grpSp>
          <p:nvGrpSpPr>
            <p:cNvPr id="8" name="组合 20"/>
            <p:cNvGrpSpPr/>
            <p:nvPr/>
          </p:nvGrpSpPr>
          <p:grpSpPr>
            <a:xfrm>
              <a:off x="1768673" y="3412698"/>
              <a:ext cx="2724752" cy="998806"/>
              <a:chOff x="2208627" y="2757268"/>
              <a:chExt cx="2098475" cy="769233"/>
            </a:xfrm>
          </p:grpSpPr>
          <p:sp>
            <p:nvSpPr>
              <p:cNvPr id="10" name="任意多边形 9"/>
              <p:cNvSpPr/>
              <p:nvPr/>
            </p:nvSpPr>
            <p:spPr>
              <a:xfrm rot="428685">
                <a:off x="2267286" y="2880533"/>
                <a:ext cx="2039816" cy="645968"/>
              </a:xfrm>
              <a:custGeom>
                <a:avLst/>
                <a:gdLst>
                  <a:gd name="connsiteX0" fmla="*/ 1948193 w 2039816"/>
                  <a:gd name="connsiteY0" fmla="*/ 0 h 645968"/>
                  <a:gd name="connsiteX1" fmla="*/ 2039816 w 2039816"/>
                  <a:gd name="connsiteY1" fmla="*/ 0 h 645968"/>
                  <a:gd name="connsiteX2" fmla="*/ 2039816 w 2039816"/>
                  <a:gd name="connsiteY2" fmla="*/ 645968 h 645968"/>
                  <a:gd name="connsiteX3" fmla="*/ 0 w 2039816"/>
                  <a:gd name="connsiteY3" fmla="*/ 645968 h 645968"/>
                  <a:gd name="connsiteX4" fmla="*/ 0 w 2039816"/>
                  <a:gd name="connsiteY4" fmla="*/ 636726 h 645968"/>
                  <a:gd name="connsiteX5" fmla="*/ 1996635 w 2039816"/>
                  <a:gd name="connsiteY5" fmla="*/ 386448 h 645968"/>
                  <a:gd name="connsiteX6" fmla="*/ 0 w 2039816"/>
                  <a:gd name="connsiteY6" fmla="*/ 0 h 645968"/>
                  <a:gd name="connsiteX7" fmla="*/ 8681 w 2039816"/>
                  <a:gd name="connsiteY7" fmla="*/ 0 h 645968"/>
                  <a:gd name="connsiteX8" fmla="*/ 0 w 2039816"/>
                  <a:gd name="connsiteY8" fmla="*/ 1088 h 645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816" h="645968">
                    <a:moveTo>
                      <a:pt x="1948193" y="0"/>
                    </a:moveTo>
                    <a:lnTo>
                      <a:pt x="2039816" y="0"/>
                    </a:lnTo>
                    <a:lnTo>
                      <a:pt x="2039816" y="645968"/>
                    </a:lnTo>
                    <a:lnTo>
                      <a:pt x="0" y="645968"/>
                    </a:lnTo>
                    <a:lnTo>
                      <a:pt x="0" y="636726"/>
                    </a:lnTo>
                    <a:lnTo>
                      <a:pt x="1996635" y="386448"/>
                    </a:lnTo>
                    <a:close/>
                    <a:moveTo>
                      <a:pt x="0" y="0"/>
                    </a:moveTo>
                    <a:lnTo>
                      <a:pt x="8681" y="0"/>
                    </a:lnTo>
                    <a:lnTo>
                      <a:pt x="0" y="108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2208627" y="2757268"/>
                <a:ext cx="2039816" cy="630702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2061272" y="3648432"/>
              <a:ext cx="974363" cy="3400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学习标题</a:t>
              </a:r>
              <a:endPara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3891556" y="1456420"/>
            <a:ext cx="9090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876971" y="2752564"/>
            <a:ext cx="10316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34"/>
          <p:cNvSpPr txBox="1"/>
          <p:nvPr/>
        </p:nvSpPr>
        <p:spPr>
          <a:xfrm>
            <a:off x="4872592" y="1395864"/>
            <a:ext cx="2903764" cy="73723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提高工作效率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不纠结于小问题做无用功，提高工作效率。项目进行中多与同事沟通项目细节。减少做无用功。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zh-CN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35"/>
          <p:cNvSpPr txBox="1"/>
          <p:nvPr/>
        </p:nvSpPr>
        <p:spPr>
          <a:xfrm>
            <a:off x="4872592" y="2644552"/>
            <a:ext cx="2903764" cy="8915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不断学习新技术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学习底层基础知识。积累总结，写知识总结文档，踩过的坑坚决不再踩进去。</a:t>
            </a:r>
            <a:endParaRPr lang="en-US" altLang="zh-CN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71195" y="57150"/>
            <a:ext cx="1938655" cy="4083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717550" y="98425"/>
            <a:ext cx="1680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自我提升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grpId="3" nodeType="afterEffect"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9" presetClass="entr" presetSubtype="0" fill="hold" grpId="1" nodeType="afterEffect"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2" fill="hold" grpId="4" nodeType="afterEffect"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1"/>
      <p:bldP spid="20" grpId="3" bldLvl="0" animBg="1"/>
      <p:bldP spid="21" grpId="4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685" y="1327348"/>
            <a:ext cx="6802619" cy="4478581"/>
          </a:xfrm>
          <a:prstGeom prst="rect">
            <a:avLst/>
          </a:prstGeom>
        </p:spPr>
      </p:pic>
      <p:sp>
        <p:nvSpPr>
          <p:cNvPr id="3" name="TextBox 4"/>
          <p:cNvSpPr txBox="1"/>
          <p:nvPr/>
        </p:nvSpPr>
        <p:spPr>
          <a:xfrm>
            <a:off x="694850" y="1167878"/>
            <a:ext cx="2943051" cy="904259"/>
          </a:xfrm>
          <a:prstGeom prst="rect">
            <a:avLst/>
          </a:prstGeom>
          <a:noFill/>
        </p:spPr>
        <p:txBody>
          <a:bodyPr wrap="square" lIns="72554" tIns="36277" rIns="72554" bIns="36277" rtlCol="0">
            <a:spAutoFit/>
          </a:bodyPr>
          <a:lstStyle/>
          <a:p>
            <a:r>
              <a:rPr lang="en-US" altLang="zh-CN" sz="5400" b="1">
                <a:solidFill>
                  <a:schemeClr val="tx1">
                    <a:lumMod val="75000"/>
                    <a:lumOff val="2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Consolas" panose="020B0609020204030204" pitchFamily="49" charset="0"/>
              </a:rPr>
              <a:t>2019</a:t>
            </a:r>
            <a:endParaRPr lang="zh-CN" altLang="en-US" sz="5400" b="1">
              <a:solidFill>
                <a:schemeClr val="tx1">
                  <a:lumMod val="75000"/>
                  <a:lumOff val="2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4" name="TextBox 5"/>
          <p:cNvSpPr txBox="1"/>
          <p:nvPr/>
        </p:nvSpPr>
        <p:spPr>
          <a:xfrm>
            <a:off x="636465" y="2141758"/>
            <a:ext cx="4562259" cy="627260"/>
          </a:xfrm>
          <a:prstGeom prst="rect">
            <a:avLst/>
          </a:prstGeom>
          <a:noFill/>
        </p:spPr>
        <p:txBody>
          <a:bodyPr wrap="square" lIns="72554" tIns="36277" rIns="72554" bIns="36277" rtlCol="0">
            <a:spAutoFit/>
          </a:bodyPr>
          <a:lstStyle/>
          <a:p>
            <a:r>
              <a:rPr lang="zh-CN" alt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演讲完毕 谢谢观看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1" nodeType="afterEffect"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1412" y="2520475"/>
            <a:ext cx="9129818" cy="45719"/>
          </a:xfrm>
          <a:custGeom>
            <a:avLst/>
            <a:gdLst>
              <a:gd name="connsiteX0" fmla="*/ 0 w 8369300"/>
              <a:gd name="connsiteY0" fmla="*/ 0 h 0"/>
              <a:gd name="connsiteX1" fmla="*/ 8369300 w 8369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69300">
                <a:moveTo>
                  <a:pt x="0" y="0"/>
                </a:moveTo>
                <a:lnTo>
                  <a:pt x="8369300" y="0"/>
                </a:lnTo>
              </a:path>
            </a:pathLst>
          </a:custGeom>
          <a:noFill/>
          <a:ln>
            <a:solidFill>
              <a:srgbClr val="D5D5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12" tIns="32506" rIns="65012" bIns="32506" anchor="ctr"/>
          <a:lstStyle/>
          <a:p>
            <a:pPr algn="ctr" eaLnBrk="0" hangingPunct="0">
              <a:defRPr/>
            </a:pPr>
            <a:endParaRPr lang="zh-CN" altLang="en-US" sz="1800"/>
          </a:p>
        </p:txBody>
      </p:sp>
      <p:sp>
        <p:nvSpPr>
          <p:cNvPr id="7" name="矩形 6"/>
          <p:cNvSpPr/>
          <p:nvPr/>
        </p:nvSpPr>
        <p:spPr bwMode="auto">
          <a:xfrm>
            <a:off x="1815832" y="2283620"/>
            <a:ext cx="550757" cy="552449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n-US" altLang="zh-CN" sz="1800"/>
              <a:t>1</a:t>
            </a:r>
            <a:endParaRPr lang="zh-CN" altLang="en-US" sz="1800"/>
          </a:p>
        </p:txBody>
      </p:sp>
      <p:sp>
        <p:nvSpPr>
          <p:cNvPr id="10" name="矩形 9"/>
          <p:cNvSpPr/>
          <p:nvPr/>
        </p:nvSpPr>
        <p:spPr bwMode="auto">
          <a:xfrm>
            <a:off x="3532422" y="2283620"/>
            <a:ext cx="550759" cy="552449"/>
          </a:xfrm>
          <a:prstGeom prst="rect">
            <a:avLst/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n-US" altLang="zh-CN" sz="1800"/>
              <a:t>2</a:t>
            </a:r>
            <a:endParaRPr lang="zh-CN" altLang="en-US" sz="1800"/>
          </a:p>
        </p:txBody>
      </p:sp>
      <p:sp>
        <p:nvSpPr>
          <p:cNvPr id="13" name="矩形 12"/>
          <p:cNvSpPr/>
          <p:nvPr/>
        </p:nvSpPr>
        <p:spPr bwMode="auto">
          <a:xfrm>
            <a:off x="5312510" y="2283620"/>
            <a:ext cx="552344" cy="552449"/>
          </a:xfrm>
          <a:prstGeom prst="rect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n-US" altLang="zh-CN" sz="1800"/>
              <a:t>3</a:t>
            </a:r>
            <a:endParaRPr lang="zh-CN" altLang="en-US" sz="1800"/>
          </a:p>
        </p:txBody>
      </p:sp>
      <p:grpSp>
        <p:nvGrpSpPr>
          <p:cNvPr id="2" name="组合 14"/>
          <p:cNvGrpSpPr/>
          <p:nvPr/>
        </p:nvGrpSpPr>
        <p:grpSpPr>
          <a:xfrm>
            <a:off x="235049" y="1646765"/>
            <a:ext cx="2191385" cy="492760"/>
            <a:chOff x="4267637" y="1096104"/>
            <a:chExt cx="2190388" cy="492831"/>
          </a:xfrm>
        </p:grpSpPr>
        <p:sp>
          <p:nvSpPr>
            <p:cNvPr id="16" name="文本框 66"/>
            <p:cNvSpPr txBox="1">
              <a:spLocks noChangeArrowheads="1"/>
            </p:cNvSpPr>
            <p:nvPr/>
          </p:nvSpPr>
          <p:spPr bwMode="auto">
            <a:xfrm>
              <a:off x="4267637" y="1374909"/>
              <a:ext cx="2093912" cy="2140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>
                <a:defRPr/>
              </a:pPr>
              <a:r>
                <a:rPr lang="en-US" altLang="zh-CN" sz="800" dirty="0">
                  <a:solidFill>
                    <a:srgbClr val="595959"/>
                  </a:solidFill>
                  <a:latin typeface="Comic Sans MS" panose="030F0702030302020204" charset="0"/>
                  <a:ea typeface="华文细黑" pitchFamily="2" charset="-122"/>
                  <a:sym typeface="+mn-ea"/>
                </a:rPr>
                <a:t>Review</a:t>
              </a:r>
              <a:endParaRPr lang="zh-CN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66"/>
            <p:cNvSpPr txBox="1">
              <a:spLocks noChangeArrowheads="1"/>
            </p:cNvSpPr>
            <p:nvPr/>
          </p:nvSpPr>
          <p:spPr bwMode="auto">
            <a:xfrm>
              <a:off x="5575776" y="1096104"/>
              <a:ext cx="882249" cy="27563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lvl="0"/>
              <a:r>
                <a:rPr lang="en-US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zh-CN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工作回顾</a:t>
              </a:r>
            </a:p>
          </p:txBody>
        </p:sp>
      </p:grpSp>
      <p:grpSp>
        <p:nvGrpSpPr>
          <p:cNvPr id="3" name="组合 7"/>
          <p:cNvGrpSpPr/>
          <p:nvPr/>
        </p:nvGrpSpPr>
        <p:grpSpPr>
          <a:xfrm>
            <a:off x="3013646" y="3040450"/>
            <a:ext cx="1331738" cy="485922"/>
            <a:chOff x="4012763" y="880115"/>
            <a:chExt cx="1331130" cy="485991"/>
          </a:xfrm>
        </p:grpSpPr>
        <p:sp>
          <p:nvSpPr>
            <p:cNvPr id="20" name="文本框 66"/>
            <p:cNvSpPr txBox="1">
              <a:spLocks noChangeArrowheads="1"/>
            </p:cNvSpPr>
            <p:nvPr/>
          </p:nvSpPr>
          <p:spPr bwMode="auto">
            <a:xfrm>
              <a:off x="4012763" y="1152081"/>
              <a:ext cx="1331130" cy="21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en-US" altLang="zh-CN" sz="800" dirty="0">
                  <a:solidFill>
                    <a:srgbClr val="595959"/>
                  </a:solidFill>
                  <a:latin typeface="Comic Sans MS" panose="030F0702030302020204" charset="0"/>
                  <a:ea typeface="华文细黑" pitchFamily="2" charset="-122"/>
                  <a:sym typeface="+mn-ea"/>
                </a:rPr>
                <a:t>Study</a:t>
              </a:r>
            </a:p>
          </p:txBody>
        </p:sp>
        <p:sp>
          <p:nvSpPr>
            <p:cNvPr id="22" name="文本框 66"/>
            <p:cNvSpPr txBox="1">
              <a:spLocks noChangeArrowheads="1"/>
            </p:cNvSpPr>
            <p:nvPr/>
          </p:nvSpPr>
          <p:spPr bwMode="auto">
            <a:xfrm>
              <a:off x="4322415" y="880115"/>
              <a:ext cx="792118" cy="27562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lvl="0"/>
              <a:r>
                <a:rPr lang="zh-CN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学习情况</a:t>
              </a:r>
            </a:p>
          </p:txBody>
        </p:sp>
      </p:grpSp>
      <p:grpSp>
        <p:nvGrpSpPr>
          <p:cNvPr id="6" name="组合 7"/>
          <p:cNvGrpSpPr/>
          <p:nvPr/>
        </p:nvGrpSpPr>
        <p:grpSpPr>
          <a:xfrm>
            <a:off x="4889320" y="1624043"/>
            <a:ext cx="1326151" cy="513667"/>
            <a:chOff x="4296593" y="1243117"/>
            <a:chExt cx="1325549" cy="513741"/>
          </a:xfrm>
        </p:grpSpPr>
        <p:sp>
          <p:nvSpPr>
            <p:cNvPr id="24" name="文本框 66"/>
            <p:cNvSpPr txBox="1">
              <a:spLocks noChangeArrowheads="1"/>
            </p:cNvSpPr>
            <p:nvPr/>
          </p:nvSpPr>
          <p:spPr bwMode="auto">
            <a:xfrm>
              <a:off x="4296593" y="1542832"/>
              <a:ext cx="1325549" cy="2140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en-US" altLang="zh-CN" sz="800" dirty="0">
                  <a:solidFill>
                    <a:srgbClr val="595959"/>
                  </a:solidFill>
                  <a:latin typeface="Comic Sans MS" panose="030F0702030302020204" charset="0"/>
                  <a:ea typeface="华文细黑" pitchFamily="2" charset="-122"/>
                </a:rPr>
                <a:t>self</a:t>
              </a:r>
              <a:r>
                <a:rPr lang="en-US" altLang="zh-CN"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-</a:t>
              </a:r>
              <a:r>
                <a:rPr lang="en-US" altLang="zh-CN" sz="800" dirty="0">
                  <a:solidFill>
                    <a:srgbClr val="595959"/>
                  </a:solidFill>
                  <a:latin typeface="Comic Sans MS" panose="030F0702030302020204" charset="0"/>
                  <a:ea typeface="华文细黑" pitchFamily="2" charset="-122"/>
                </a:rPr>
                <a:t>assessment</a:t>
              </a:r>
              <a:endParaRPr lang="en-US" altLang="zh-CN" sz="8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6" name="文本框 66"/>
            <p:cNvSpPr txBox="1">
              <a:spLocks noChangeArrowheads="1"/>
            </p:cNvSpPr>
            <p:nvPr/>
          </p:nvSpPr>
          <p:spPr bwMode="auto">
            <a:xfrm>
              <a:off x="4587593" y="1243117"/>
              <a:ext cx="792120" cy="27563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lvl="0"/>
              <a:r>
                <a:rPr lang="zh-CN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自我评价</a:t>
              </a:r>
            </a:p>
          </p:txBody>
        </p:sp>
      </p:grpSp>
      <p:sp>
        <p:nvSpPr>
          <p:cNvPr id="29" name="文本框 7"/>
          <p:cNvSpPr txBox="1">
            <a:spLocks noChangeArrowheads="1"/>
          </p:cNvSpPr>
          <p:nvPr/>
        </p:nvSpPr>
        <p:spPr bwMode="auto">
          <a:xfrm>
            <a:off x="1411" y="53043"/>
            <a:ext cx="2159573" cy="132299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dist" eaLnBrk="1" hangingPunct="1"/>
            <a:r>
              <a:rPr lang="en-US" altLang="zh-CN" sz="7995">
                <a:solidFill>
                  <a:schemeClr val="accent1"/>
                </a:solidFill>
                <a:latin typeface="微软雅黑" panose="020B0503020204020204" pitchFamily="34" charset="-122"/>
              </a:rPr>
              <a:t>C</a:t>
            </a:r>
            <a:r>
              <a:rPr lang="en-US" altLang="zh-CN" sz="1800">
                <a:solidFill>
                  <a:schemeClr val="accent1"/>
                </a:solidFill>
                <a:latin typeface="微软雅黑" panose="020B0503020204020204" pitchFamily="34" charset="-122"/>
              </a:rPr>
              <a:t>ONTENTS</a:t>
            </a:r>
            <a:endParaRPr lang="zh-CN" altLang="en-US" sz="2800">
              <a:solidFill>
                <a:schemeClr val="accen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28" name="文本框 5"/>
          <p:cNvSpPr txBox="1">
            <a:spLocks noChangeArrowheads="1"/>
          </p:cNvSpPr>
          <p:nvPr/>
        </p:nvSpPr>
        <p:spPr bwMode="auto">
          <a:xfrm>
            <a:off x="440757" y="516885"/>
            <a:ext cx="1359791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0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录</a:t>
            </a:r>
          </a:p>
        </p:txBody>
      </p:sp>
      <p:sp>
        <p:nvSpPr>
          <p:cNvPr id="34" name="矩形 33"/>
          <p:cNvSpPr/>
          <p:nvPr/>
        </p:nvSpPr>
        <p:spPr bwMode="auto">
          <a:xfrm>
            <a:off x="6947532" y="2283620"/>
            <a:ext cx="552344" cy="552449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n-US" altLang="zh-CN" sz="1800"/>
              <a:t>4</a:t>
            </a:r>
            <a:endParaRPr lang="zh-CN" altLang="en-US" sz="1800"/>
          </a:p>
        </p:txBody>
      </p:sp>
      <p:grpSp>
        <p:nvGrpSpPr>
          <p:cNvPr id="8" name="组合 7"/>
          <p:cNvGrpSpPr/>
          <p:nvPr/>
        </p:nvGrpSpPr>
        <p:grpSpPr>
          <a:xfrm>
            <a:off x="6558005" y="3040450"/>
            <a:ext cx="1331736" cy="485922"/>
            <a:chOff x="3984782" y="880115"/>
            <a:chExt cx="1331130" cy="485991"/>
          </a:xfrm>
        </p:grpSpPr>
        <p:sp>
          <p:nvSpPr>
            <p:cNvPr id="37" name="文本框 66"/>
            <p:cNvSpPr txBox="1">
              <a:spLocks noChangeArrowheads="1"/>
            </p:cNvSpPr>
            <p:nvPr/>
          </p:nvSpPr>
          <p:spPr bwMode="auto">
            <a:xfrm>
              <a:off x="3984782" y="1152081"/>
              <a:ext cx="1331130" cy="21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en-US" altLang="zh-CN" sz="800" dirty="0">
                  <a:solidFill>
                    <a:srgbClr val="595959"/>
                  </a:solidFill>
                  <a:latin typeface="Comic Sans MS" panose="030F0702030302020204" charset="0"/>
                  <a:ea typeface="华文细黑" pitchFamily="2" charset="-122"/>
                  <a:sym typeface="+mn-ea"/>
                </a:rPr>
                <a:t>Plans</a:t>
              </a:r>
              <a:endParaRPr lang="zh-CN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8" name="文本框 66"/>
            <p:cNvSpPr txBox="1">
              <a:spLocks noChangeArrowheads="1"/>
            </p:cNvSpPr>
            <p:nvPr/>
          </p:nvSpPr>
          <p:spPr bwMode="auto">
            <a:xfrm>
              <a:off x="4285110" y="880115"/>
              <a:ext cx="792119" cy="27562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zh-CN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工作计划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3" nodeType="with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2" presetClass="entr" presetSubtype="8" fill="hold" grpId="4" nodeType="withEffect"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1" nodeType="withEffect"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2" nodeType="withEffect"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5" nodeType="withEffect"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2" fill="hold" nodeType="withEffect"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1" animBg="1"/>
      <p:bldP spid="13" grpId="2" bldLvl="0" animBg="1"/>
      <p:bldP spid="29" grpId="3"/>
      <p:bldP spid="28" grpId="4"/>
      <p:bldP spid="34" grpId="5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6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469821" y="1785512"/>
            <a:ext cx="1130851" cy="113085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3664657" y="1946448"/>
            <a:ext cx="384159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工作回顾</a:t>
            </a:r>
            <a:endParaRPr lang="zh-CN" altLang="zh-CN" sz="28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11"/>
          <p:cNvSpPr txBox="1"/>
          <p:nvPr/>
        </p:nvSpPr>
        <p:spPr>
          <a:xfrm>
            <a:off x="2261116" y="1627924"/>
            <a:ext cx="1547694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>
                <a:solidFill>
                  <a:schemeClr val="bg1"/>
                </a:solidFill>
                <a:latin typeface="IrisUPC" pitchFamily="34" charset="-34"/>
                <a:cs typeface="IrisUPC" pitchFamily="34" charset="-34"/>
              </a:rPr>
              <a:t>1</a:t>
            </a:r>
            <a:endParaRPr lang="zh-CN" altLang="en-US" sz="8800">
              <a:solidFill>
                <a:schemeClr val="bg1"/>
              </a:solidFill>
              <a:latin typeface="IrisUPC" pitchFamily="34" charset="-34"/>
              <a:cs typeface="IrisUPC" pitchFamily="34" charset="-3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3" nodeType="afterEffect"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2" presetClass="entr" presetSubtype="0" fill="hold" grpId="1" nodeType="afterEffect">
                                  <p:iterate type="lt">
                                    <p:tmPct val="26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-0.02552 0.75279 0.0908 0.66613 C 0.20747 0.57948 0.21649 0.50394 0.23177 0.40825 C 0.24705 0.31256 0.22118 0.15964 0.18264 0.09152 C 0.1441 0.02341 0.03802 0 0 0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1"/>
      <p:bldP spid="7" grpId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61"/>
          <p:cNvGrpSpPr/>
          <p:nvPr/>
        </p:nvGrpSpPr>
        <p:grpSpPr>
          <a:xfrm>
            <a:off x="2483768" y="2760844"/>
            <a:ext cx="3950940" cy="3952160"/>
            <a:chOff x="2483768" y="2149202"/>
            <a:chExt cx="3950940" cy="3950940"/>
          </a:xfrm>
        </p:grpSpPr>
        <p:sp>
          <p:nvSpPr>
            <p:cNvPr id="5" name="空心弧 4"/>
            <p:cNvSpPr/>
            <p:nvPr/>
          </p:nvSpPr>
          <p:spPr>
            <a:xfrm flipH="1">
              <a:off x="2483768" y="2149202"/>
              <a:ext cx="3950940" cy="3950940"/>
            </a:xfrm>
            <a:prstGeom prst="blockArc">
              <a:avLst>
                <a:gd name="adj1" fmla="val 10757526"/>
                <a:gd name="adj2" fmla="val 18715"/>
                <a:gd name="adj3" fmla="val 736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空心弧 5"/>
            <p:cNvSpPr/>
            <p:nvPr/>
          </p:nvSpPr>
          <p:spPr>
            <a:xfrm flipH="1">
              <a:off x="2483768" y="2149202"/>
              <a:ext cx="3950940" cy="3950940"/>
            </a:xfrm>
            <a:prstGeom prst="blockArc">
              <a:avLst>
                <a:gd name="adj1" fmla="val 17777439"/>
                <a:gd name="adj2" fmla="val 18715"/>
                <a:gd name="adj3" fmla="val 736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组合 64"/>
          <p:cNvGrpSpPr/>
          <p:nvPr/>
        </p:nvGrpSpPr>
        <p:grpSpPr>
          <a:xfrm>
            <a:off x="2856597" y="3133788"/>
            <a:ext cx="3205282" cy="3206273"/>
            <a:chOff x="2856597" y="2522030"/>
            <a:chExt cx="3205282" cy="3205283"/>
          </a:xfrm>
        </p:grpSpPr>
        <p:sp>
          <p:nvSpPr>
            <p:cNvPr id="8" name="空心弧 7"/>
            <p:cNvSpPr/>
            <p:nvPr/>
          </p:nvSpPr>
          <p:spPr>
            <a:xfrm flipH="1">
              <a:off x="2856597" y="2522031"/>
              <a:ext cx="3205282" cy="3205282"/>
            </a:xfrm>
            <a:prstGeom prst="blockArc">
              <a:avLst>
                <a:gd name="adj1" fmla="val 10757526"/>
                <a:gd name="adj2" fmla="val 22358"/>
                <a:gd name="adj3" fmla="val 9233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空心弧 8"/>
            <p:cNvSpPr/>
            <p:nvPr/>
          </p:nvSpPr>
          <p:spPr>
            <a:xfrm flipH="1">
              <a:off x="2856597" y="2522030"/>
              <a:ext cx="3205282" cy="3205282"/>
            </a:xfrm>
            <a:prstGeom prst="blockArc">
              <a:avLst>
                <a:gd name="adj1" fmla="val 15175853"/>
                <a:gd name="adj2" fmla="val 22358"/>
                <a:gd name="adj3" fmla="val 923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组合 67"/>
          <p:cNvGrpSpPr/>
          <p:nvPr/>
        </p:nvGrpSpPr>
        <p:grpSpPr>
          <a:xfrm>
            <a:off x="3246430" y="3523741"/>
            <a:ext cx="2425619" cy="2426368"/>
            <a:chOff x="3246429" y="2911863"/>
            <a:chExt cx="2425619" cy="2425619"/>
          </a:xfrm>
        </p:grpSpPr>
        <p:sp>
          <p:nvSpPr>
            <p:cNvPr id="11" name="空心弧 10"/>
            <p:cNvSpPr/>
            <p:nvPr/>
          </p:nvSpPr>
          <p:spPr>
            <a:xfrm flipH="1">
              <a:off x="3246429" y="2911863"/>
              <a:ext cx="2425619" cy="2425619"/>
            </a:xfrm>
            <a:prstGeom prst="blockArc">
              <a:avLst>
                <a:gd name="adj1" fmla="val 10757526"/>
                <a:gd name="adj2" fmla="val 64055"/>
                <a:gd name="adj3" fmla="val 1209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 flipH="1">
              <a:off x="3246429" y="2911863"/>
              <a:ext cx="2425619" cy="2425619"/>
            </a:xfrm>
            <a:prstGeom prst="blockArc">
              <a:avLst>
                <a:gd name="adj1" fmla="val 12607873"/>
                <a:gd name="adj2" fmla="val 64055"/>
                <a:gd name="adj3" fmla="val 1209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组合 70"/>
          <p:cNvGrpSpPr/>
          <p:nvPr/>
        </p:nvGrpSpPr>
        <p:grpSpPr>
          <a:xfrm>
            <a:off x="3527884" y="3950290"/>
            <a:ext cx="1932298" cy="1573269"/>
            <a:chOff x="3527883" y="3338280"/>
            <a:chExt cx="1932298" cy="1572783"/>
          </a:xfrm>
        </p:grpSpPr>
        <p:sp>
          <p:nvSpPr>
            <p:cNvPr id="14" name="饼形 13"/>
            <p:cNvSpPr/>
            <p:nvPr/>
          </p:nvSpPr>
          <p:spPr>
            <a:xfrm rot="5400000">
              <a:off x="3672845" y="3338280"/>
              <a:ext cx="1572783" cy="1572783"/>
            </a:xfrm>
            <a:prstGeom prst="pie">
              <a:avLst>
                <a:gd name="adj1" fmla="val 5376100"/>
                <a:gd name="adj2" fmla="val 162632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3527883" y="3629578"/>
              <a:ext cx="1932298" cy="335811"/>
            </a:xfrm>
            <a:prstGeom prst="rect">
              <a:avLst/>
            </a:prstGeom>
          </p:spPr>
          <p:txBody>
            <a:bodyPr wrap="square" lIns="121917" tIns="60958" rIns="121917" bIns="60958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参与项目</a:t>
              </a: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2571751" y="2154506"/>
            <a:ext cx="878129" cy="1077584"/>
          </a:xfrm>
          <a:prstGeom prst="line">
            <a:avLst/>
          </a:prstGeom>
          <a:ln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5205478" y="3112064"/>
            <a:ext cx="1094714" cy="928501"/>
          </a:xfrm>
          <a:prstGeom prst="line">
            <a:avLst/>
          </a:prstGeom>
          <a:ln>
            <a:solidFill>
              <a:schemeClr val="accent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784985" y="1596390"/>
            <a:ext cx="220345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健康商城</a:t>
            </a:r>
          </a:p>
        </p:txBody>
      </p:sp>
      <p:sp>
        <p:nvSpPr>
          <p:cNvPr id="27" name="矩形 26"/>
          <p:cNvSpPr/>
          <p:nvPr/>
        </p:nvSpPr>
        <p:spPr>
          <a:xfrm>
            <a:off x="6479540" y="2734945"/>
            <a:ext cx="1198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健康莆田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/>
          <p:cNvGrpSpPr/>
          <p:nvPr/>
        </p:nvGrpSpPr>
        <p:grpSpPr>
          <a:xfrm>
            <a:off x="4028904" y="1374944"/>
            <a:ext cx="5114846" cy="3275619"/>
            <a:chOff x="6625864" y="1832111"/>
            <a:chExt cx="6820169" cy="4367730"/>
          </a:xfrm>
        </p:grpSpPr>
        <p:sp>
          <p:nvSpPr>
            <p:cNvPr id="95" name="Freeform 94"/>
            <p:cNvSpPr/>
            <p:nvPr/>
          </p:nvSpPr>
          <p:spPr bwMode="auto">
            <a:xfrm>
              <a:off x="8676705" y="2559254"/>
              <a:ext cx="4769328" cy="727142"/>
            </a:xfrm>
            <a:custGeom>
              <a:avLst/>
              <a:gdLst>
                <a:gd name="connsiteX0" fmla="*/ 121465 w 4769328"/>
                <a:gd name="connsiteY0" fmla="*/ 0 h 727142"/>
                <a:gd name="connsiteX1" fmla="*/ 1221333 w 4769328"/>
                <a:gd name="connsiteY1" fmla="*/ 0 h 727142"/>
                <a:gd name="connsiteX2" fmla="*/ 1234446 w 4769328"/>
                <a:gd name="connsiteY2" fmla="*/ 6816 h 727142"/>
                <a:gd name="connsiteX3" fmla="*/ 1278775 w 4769328"/>
                <a:gd name="connsiteY3" fmla="*/ 43169 h 727142"/>
                <a:gd name="connsiteX4" fmla="*/ 1470324 w 4769328"/>
                <a:gd name="connsiteY4" fmla="*/ 253901 h 727142"/>
                <a:gd name="connsiteX5" fmla="*/ 1587382 w 4769328"/>
                <a:gd name="connsiteY5" fmla="*/ 300730 h 727142"/>
                <a:gd name="connsiteX6" fmla="*/ 1725723 w 4769328"/>
                <a:gd name="connsiteY6" fmla="*/ 307116 h 727142"/>
                <a:gd name="connsiteX7" fmla="*/ 1749135 w 4769328"/>
                <a:gd name="connsiteY7" fmla="*/ 45297 h 727142"/>
                <a:gd name="connsiteX8" fmla="*/ 1734004 w 4769328"/>
                <a:gd name="connsiteY8" fmla="*/ 3424 h 727142"/>
                <a:gd name="connsiteX9" fmla="*/ 1730442 w 4769328"/>
                <a:gd name="connsiteY9" fmla="*/ 0 h 727142"/>
                <a:gd name="connsiteX10" fmla="*/ 4769328 w 4769328"/>
                <a:gd name="connsiteY10" fmla="*/ 0 h 727142"/>
                <a:gd name="connsiteX11" fmla="*/ 4769328 w 4769328"/>
                <a:gd name="connsiteY11" fmla="*/ 727142 h 727142"/>
                <a:gd name="connsiteX12" fmla="*/ 306555 w 4769328"/>
                <a:gd name="connsiteY12" fmla="*/ 727142 h 727142"/>
                <a:gd name="connsiteX13" fmla="*/ 304002 w 4769328"/>
                <a:gd name="connsiteY13" fmla="*/ 717937 h 727142"/>
                <a:gd name="connsiteX14" fmla="*/ 12422 w 4769328"/>
                <a:gd name="connsiteY14" fmla="*/ 92127 h 727142"/>
                <a:gd name="connsiteX15" fmla="*/ 25192 w 4769328"/>
                <a:gd name="connsiteY15" fmla="*/ 19754 h 727142"/>
                <a:gd name="connsiteX16" fmla="*/ 108845 w 4769328"/>
                <a:gd name="connsiteY16" fmla="*/ 3478 h 727142"/>
                <a:gd name="connsiteX17" fmla="*/ 121465 w 4769328"/>
                <a:gd name="connsiteY17" fmla="*/ 0 h 72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69328" h="727142">
                  <a:moveTo>
                    <a:pt x="121465" y="0"/>
                  </a:moveTo>
                  <a:lnTo>
                    <a:pt x="1221333" y="0"/>
                  </a:lnTo>
                  <a:lnTo>
                    <a:pt x="1234446" y="6816"/>
                  </a:lnTo>
                  <a:cubicBezTo>
                    <a:pt x="1250974" y="17493"/>
                    <a:pt x="1265473" y="29333"/>
                    <a:pt x="1278775" y="43169"/>
                  </a:cubicBezTo>
                  <a:cubicBezTo>
                    <a:pt x="1331983" y="96384"/>
                    <a:pt x="1427757" y="249644"/>
                    <a:pt x="1470324" y="253901"/>
                  </a:cubicBezTo>
                  <a:cubicBezTo>
                    <a:pt x="1515019" y="256029"/>
                    <a:pt x="1544815" y="285830"/>
                    <a:pt x="1587382" y="300730"/>
                  </a:cubicBezTo>
                  <a:cubicBezTo>
                    <a:pt x="1632077" y="315630"/>
                    <a:pt x="1666130" y="370974"/>
                    <a:pt x="1725723" y="307116"/>
                  </a:cubicBezTo>
                  <a:cubicBezTo>
                    <a:pt x="1787445" y="243258"/>
                    <a:pt x="1757648" y="111284"/>
                    <a:pt x="1749135" y="45297"/>
                  </a:cubicBezTo>
                  <a:cubicBezTo>
                    <a:pt x="1746475" y="28801"/>
                    <a:pt x="1741553" y="15098"/>
                    <a:pt x="1734004" y="3424"/>
                  </a:cubicBezTo>
                  <a:lnTo>
                    <a:pt x="1730442" y="0"/>
                  </a:lnTo>
                  <a:lnTo>
                    <a:pt x="4769328" y="0"/>
                  </a:lnTo>
                  <a:lnTo>
                    <a:pt x="4769328" y="727142"/>
                  </a:lnTo>
                  <a:lnTo>
                    <a:pt x="306555" y="727142"/>
                  </a:lnTo>
                  <a:lnTo>
                    <a:pt x="304002" y="717937"/>
                  </a:lnTo>
                  <a:cubicBezTo>
                    <a:pt x="261436" y="524234"/>
                    <a:pt x="33705" y="145342"/>
                    <a:pt x="12422" y="92127"/>
                  </a:cubicBezTo>
                  <a:cubicBezTo>
                    <a:pt x="-10990" y="38912"/>
                    <a:pt x="1780" y="19754"/>
                    <a:pt x="25192" y="19754"/>
                  </a:cubicBezTo>
                  <a:cubicBezTo>
                    <a:pt x="33173" y="19754"/>
                    <a:pt x="65697" y="14366"/>
                    <a:pt x="108845" y="3478"/>
                  </a:cubicBezTo>
                  <a:lnTo>
                    <a:pt x="12146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/>
                </a:gs>
                <a:gs pos="41000">
                  <a:schemeClr val="accent2">
                    <a:lumMod val="60000"/>
                    <a:lumOff val="40000"/>
                  </a:schemeClr>
                </a:gs>
                <a:gs pos="83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35" tIns="45717" rIns="91435" bIns="45717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107" name="Freeform 106"/>
            <p:cNvSpPr/>
            <p:nvPr/>
          </p:nvSpPr>
          <p:spPr bwMode="auto">
            <a:xfrm>
              <a:off x="7565934" y="1832112"/>
              <a:ext cx="5880099" cy="727143"/>
            </a:xfrm>
            <a:custGeom>
              <a:avLst/>
              <a:gdLst>
                <a:gd name="connsiteX0" fmla="*/ 1666414 w 5880099"/>
                <a:gd name="connsiteY0" fmla="*/ 520134 h 727143"/>
                <a:gd name="connsiteX1" fmla="*/ 1793615 w 5880099"/>
                <a:gd name="connsiteY1" fmla="*/ 544680 h 727143"/>
                <a:gd name="connsiteX2" fmla="*/ 2119249 w 5880099"/>
                <a:gd name="connsiteY2" fmla="*/ 646853 h 727143"/>
                <a:gd name="connsiteX3" fmla="*/ 2288717 w 5880099"/>
                <a:gd name="connsiteY3" fmla="*/ 704591 h 727143"/>
                <a:gd name="connsiteX4" fmla="*/ 2332104 w 5880099"/>
                <a:gd name="connsiteY4" fmla="*/ 727143 h 727143"/>
                <a:gd name="connsiteX5" fmla="*/ 1232236 w 5880099"/>
                <a:gd name="connsiteY5" fmla="*/ 727143 h 727143"/>
                <a:gd name="connsiteX6" fmla="*/ 1265791 w 5880099"/>
                <a:gd name="connsiteY6" fmla="*/ 717895 h 727143"/>
                <a:gd name="connsiteX7" fmla="*/ 1459468 w 5880099"/>
                <a:gd name="connsiteY7" fmla="*/ 629824 h 727143"/>
                <a:gd name="connsiteX8" fmla="*/ 1636119 w 5880099"/>
                <a:gd name="connsiteY8" fmla="*/ 521265 h 727143"/>
                <a:gd name="connsiteX9" fmla="*/ 1666414 w 5880099"/>
                <a:gd name="connsiteY9" fmla="*/ 520134 h 727143"/>
                <a:gd name="connsiteX10" fmla="*/ 0 w 5880099"/>
                <a:gd name="connsiteY10" fmla="*/ 0 h 727143"/>
                <a:gd name="connsiteX11" fmla="*/ 5880099 w 5880099"/>
                <a:gd name="connsiteY11" fmla="*/ 0 h 727143"/>
                <a:gd name="connsiteX12" fmla="*/ 5880099 w 5880099"/>
                <a:gd name="connsiteY12" fmla="*/ 727143 h 727143"/>
                <a:gd name="connsiteX13" fmla="*/ 2841213 w 5880099"/>
                <a:gd name="connsiteY13" fmla="*/ 727143 h 727143"/>
                <a:gd name="connsiteX14" fmla="*/ 2813881 w 5880099"/>
                <a:gd name="connsiteY14" fmla="*/ 700866 h 727143"/>
                <a:gd name="connsiteX15" fmla="*/ 2696024 w 5880099"/>
                <a:gd name="connsiteY15" fmla="*/ 659624 h 727143"/>
                <a:gd name="connsiteX16" fmla="*/ 2421471 w 5880099"/>
                <a:gd name="connsiteY16" fmla="*/ 570223 h 727143"/>
                <a:gd name="connsiteX17" fmla="*/ 1878748 w 5880099"/>
                <a:gd name="connsiteY17" fmla="*/ 289247 h 727143"/>
                <a:gd name="connsiteX18" fmla="*/ 1531831 w 5880099"/>
                <a:gd name="connsiteY18" fmla="*/ 267961 h 727143"/>
                <a:gd name="connsiteX19" fmla="*/ 1157246 w 5880099"/>
                <a:gd name="connsiteY19" fmla="*/ 374391 h 727143"/>
                <a:gd name="connsiteX20" fmla="*/ 1055087 w 5880099"/>
                <a:gd name="connsiteY20" fmla="*/ 419092 h 727143"/>
                <a:gd name="connsiteX21" fmla="*/ 776276 w 5880099"/>
                <a:gd name="connsiteY21" fmla="*/ 457407 h 727143"/>
                <a:gd name="connsiteX22" fmla="*/ 625165 w 5880099"/>
                <a:gd name="connsiteY22" fmla="*/ 574480 h 727143"/>
                <a:gd name="connsiteX23" fmla="*/ 503850 w 5880099"/>
                <a:gd name="connsiteY23" fmla="*/ 589380 h 727143"/>
                <a:gd name="connsiteX24" fmla="*/ 371894 w 5880099"/>
                <a:gd name="connsiteY24" fmla="*/ 431863 h 727143"/>
                <a:gd name="connsiteX25" fmla="*/ 252708 w 5880099"/>
                <a:gd name="connsiteY25" fmla="*/ 65743 h 727143"/>
                <a:gd name="connsiteX26" fmla="*/ 58129 w 5880099"/>
                <a:gd name="connsiteY26" fmla="*/ 1 h 727143"/>
                <a:gd name="connsiteX27" fmla="*/ 0 w 5880099"/>
                <a:gd name="connsiteY27" fmla="*/ 3776 h 727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880099" h="727143">
                  <a:moveTo>
                    <a:pt x="1666414" y="520134"/>
                  </a:moveTo>
                  <a:cubicBezTo>
                    <a:pt x="1697442" y="518737"/>
                    <a:pt x="1732958" y="519137"/>
                    <a:pt x="1793615" y="544680"/>
                  </a:cubicBezTo>
                  <a:cubicBezTo>
                    <a:pt x="1876620" y="580866"/>
                    <a:pt x="1974523" y="602152"/>
                    <a:pt x="2119249" y="646853"/>
                  </a:cubicBezTo>
                  <a:cubicBezTo>
                    <a:pt x="2191612" y="669203"/>
                    <a:pt x="2245884" y="686232"/>
                    <a:pt x="2288717" y="704591"/>
                  </a:cubicBezTo>
                  <a:lnTo>
                    <a:pt x="2332104" y="727143"/>
                  </a:lnTo>
                  <a:lnTo>
                    <a:pt x="1232236" y="727143"/>
                  </a:lnTo>
                  <a:lnTo>
                    <a:pt x="1265791" y="717895"/>
                  </a:lnTo>
                  <a:cubicBezTo>
                    <a:pt x="1330705" y="698471"/>
                    <a:pt x="1406260" y="669203"/>
                    <a:pt x="1459468" y="629824"/>
                  </a:cubicBezTo>
                  <a:cubicBezTo>
                    <a:pt x="1565884" y="551065"/>
                    <a:pt x="1595681" y="521265"/>
                    <a:pt x="1636119" y="521265"/>
                  </a:cubicBezTo>
                  <a:cubicBezTo>
                    <a:pt x="1646229" y="521265"/>
                    <a:pt x="1656072" y="520600"/>
                    <a:pt x="1666414" y="520134"/>
                  </a:cubicBezTo>
                  <a:close/>
                  <a:moveTo>
                    <a:pt x="0" y="0"/>
                  </a:moveTo>
                  <a:lnTo>
                    <a:pt x="5880099" y="0"/>
                  </a:lnTo>
                  <a:lnTo>
                    <a:pt x="5880099" y="727143"/>
                  </a:lnTo>
                  <a:lnTo>
                    <a:pt x="2841213" y="727143"/>
                  </a:lnTo>
                  <a:lnTo>
                    <a:pt x="2813881" y="700866"/>
                  </a:lnTo>
                  <a:cubicBezTo>
                    <a:pt x="2787542" y="684104"/>
                    <a:pt x="2749232" y="672396"/>
                    <a:pt x="2696024" y="659624"/>
                  </a:cubicBezTo>
                  <a:cubicBezTo>
                    <a:pt x="2587480" y="634081"/>
                    <a:pt x="2570454" y="659624"/>
                    <a:pt x="2421471" y="570223"/>
                  </a:cubicBezTo>
                  <a:cubicBezTo>
                    <a:pt x="2272488" y="482950"/>
                    <a:pt x="1925571" y="319047"/>
                    <a:pt x="1878748" y="289247"/>
                  </a:cubicBezTo>
                  <a:cubicBezTo>
                    <a:pt x="1831925" y="261575"/>
                    <a:pt x="1695712" y="229646"/>
                    <a:pt x="1531831" y="267961"/>
                  </a:cubicBezTo>
                  <a:cubicBezTo>
                    <a:pt x="1367950" y="306276"/>
                    <a:pt x="1189171" y="374391"/>
                    <a:pt x="1157246" y="374391"/>
                  </a:cubicBezTo>
                  <a:cubicBezTo>
                    <a:pt x="1125321" y="374391"/>
                    <a:pt x="1055087" y="393548"/>
                    <a:pt x="1055087" y="419092"/>
                  </a:cubicBezTo>
                  <a:cubicBezTo>
                    <a:pt x="1055087" y="419092"/>
                    <a:pt x="863537" y="397806"/>
                    <a:pt x="776276" y="457407"/>
                  </a:cubicBezTo>
                  <a:cubicBezTo>
                    <a:pt x="686886" y="517008"/>
                    <a:pt x="680501" y="551065"/>
                    <a:pt x="625165" y="574480"/>
                  </a:cubicBezTo>
                  <a:cubicBezTo>
                    <a:pt x="567700" y="595766"/>
                    <a:pt x="533647" y="595766"/>
                    <a:pt x="503850" y="589380"/>
                  </a:cubicBezTo>
                  <a:cubicBezTo>
                    <a:pt x="503850" y="589380"/>
                    <a:pt x="339969" y="527651"/>
                    <a:pt x="371894" y="431863"/>
                  </a:cubicBezTo>
                  <a:cubicBezTo>
                    <a:pt x="403819" y="338205"/>
                    <a:pt x="410204" y="187074"/>
                    <a:pt x="252708" y="65743"/>
                  </a:cubicBezTo>
                  <a:cubicBezTo>
                    <a:pt x="193647" y="21042"/>
                    <a:pt x="125009" y="1486"/>
                    <a:pt x="58129" y="1"/>
                  </a:cubicBezTo>
                  <a:lnTo>
                    <a:pt x="0" y="377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41000">
                  <a:schemeClr val="accent1">
                    <a:lumMod val="60000"/>
                    <a:lumOff val="40000"/>
                  </a:schemeClr>
                </a:gs>
                <a:gs pos="8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35" tIns="45717" rIns="91435" bIns="45717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91" name="Freeform 90"/>
            <p:cNvSpPr/>
            <p:nvPr/>
          </p:nvSpPr>
          <p:spPr bwMode="auto">
            <a:xfrm>
              <a:off x="9898038" y="2559254"/>
              <a:ext cx="542487" cy="337204"/>
            </a:xfrm>
            <a:custGeom>
              <a:avLst/>
              <a:gdLst>
                <a:gd name="connsiteX0" fmla="*/ 0 w 542487"/>
                <a:gd name="connsiteY0" fmla="*/ 0 h 337204"/>
                <a:gd name="connsiteX1" fmla="*/ 509109 w 542487"/>
                <a:gd name="connsiteY1" fmla="*/ 0 h 337204"/>
                <a:gd name="connsiteX2" fmla="*/ 512671 w 542487"/>
                <a:gd name="connsiteY2" fmla="*/ 3424 h 337204"/>
                <a:gd name="connsiteX3" fmla="*/ 527802 w 542487"/>
                <a:gd name="connsiteY3" fmla="*/ 45297 h 337204"/>
                <a:gd name="connsiteX4" fmla="*/ 504390 w 542487"/>
                <a:gd name="connsiteY4" fmla="*/ 307116 h 337204"/>
                <a:gd name="connsiteX5" fmla="*/ 366049 w 542487"/>
                <a:gd name="connsiteY5" fmla="*/ 300730 h 337204"/>
                <a:gd name="connsiteX6" fmla="*/ 248991 w 542487"/>
                <a:gd name="connsiteY6" fmla="*/ 253901 h 337204"/>
                <a:gd name="connsiteX7" fmla="*/ 57442 w 542487"/>
                <a:gd name="connsiteY7" fmla="*/ 43169 h 337204"/>
                <a:gd name="connsiteX8" fmla="*/ 13113 w 542487"/>
                <a:gd name="connsiteY8" fmla="*/ 6816 h 337204"/>
                <a:gd name="connsiteX9" fmla="*/ 0 w 542487"/>
                <a:gd name="connsiteY9" fmla="*/ 0 h 33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2487" h="337204">
                  <a:moveTo>
                    <a:pt x="0" y="0"/>
                  </a:moveTo>
                  <a:lnTo>
                    <a:pt x="509109" y="0"/>
                  </a:lnTo>
                  <a:lnTo>
                    <a:pt x="512671" y="3424"/>
                  </a:lnTo>
                  <a:cubicBezTo>
                    <a:pt x="520220" y="15098"/>
                    <a:pt x="525142" y="28801"/>
                    <a:pt x="527802" y="45297"/>
                  </a:cubicBezTo>
                  <a:cubicBezTo>
                    <a:pt x="536315" y="111284"/>
                    <a:pt x="566112" y="243258"/>
                    <a:pt x="504390" y="307116"/>
                  </a:cubicBezTo>
                  <a:cubicBezTo>
                    <a:pt x="444797" y="370974"/>
                    <a:pt x="410744" y="315630"/>
                    <a:pt x="366049" y="300730"/>
                  </a:cubicBezTo>
                  <a:cubicBezTo>
                    <a:pt x="323482" y="285830"/>
                    <a:pt x="293686" y="256029"/>
                    <a:pt x="248991" y="253901"/>
                  </a:cubicBezTo>
                  <a:cubicBezTo>
                    <a:pt x="206424" y="249644"/>
                    <a:pt x="110650" y="96384"/>
                    <a:pt x="57442" y="43169"/>
                  </a:cubicBezTo>
                  <a:cubicBezTo>
                    <a:pt x="44140" y="29333"/>
                    <a:pt x="29641" y="17493"/>
                    <a:pt x="13113" y="68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35" tIns="45717" rIns="91435" bIns="45717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100" name="Freeform 99"/>
            <p:cNvSpPr/>
            <p:nvPr/>
          </p:nvSpPr>
          <p:spPr bwMode="auto">
            <a:xfrm>
              <a:off x="9308469" y="4013538"/>
              <a:ext cx="4137564" cy="727142"/>
            </a:xfrm>
            <a:custGeom>
              <a:avLst/>
              <a:gdLst>
                <a:gd name="connsiteX0" fmla="*/ 101524 w 4137564"/>
                <a:gd name="connsiteY0" fmla="*/ 0 h 727142"/>
                <a:gd name="connsiteX1" fmla="*/ 4137564 w 4137564"/>
                <a:gd name="connsiteY1" fmla="*/ 0 h 727142"/>
                <a:gd name="connsiteX2" fmla="*/ 4137564 w 4137564"/>
                <a:gd name="connsiteY2" fmla="*/ 727142 h 727142"/>
                <a:gd name="connsiteX3" fmla="*/ 285212 w 4137564"/>
                <a:gd name="connsiteY3" fmla="*/ 727142 h 727142"/>
                <a:gd name="connsiteX4" fmla="*/ 275951 w 4137564"/>
                <a:gd name="connsiteY4" fmla="*/ 705685 h 727142"/>
                <a:gd name="connsiteX5" fmla="*/ 0 w 4137564"/>
                <a:gd name="connsiteY5" fmla="*/ 287514 h 727142"/>
                <a:gd name="connsiteX6" fmla="*/ 104084 w 4137564"/>
                <a:gd name="connsiteY6" fmla="*/ 15759 h 727142"/>
                <a:gd name="connsiteX7" fmla="*/ 101524 w 4137564"/>
                <a:gd name="connsiteY7" fmla="*/ 0 h 72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7564" h="727142">
                  <a:moveTo>
                    <a:pt x="101524" y="0"/>
                  </a:moveTo>
                  <a:lnTo>
                    <a:pt x="4137564" y="0"/>
                  </a:lnTo>
                  <a:lnTo>
                    <a:pt x="4137564" y="727142"/>
                  </a:lnTo>
                  <a:lnTo>
                    <a:pt x="285212" y="727142"/>
                  </a:lnTo>
                  <a:lnTo>
                    <a:pt x="275951" y="705685"/>
                  </a:lnTo>
                  <a:cubicBezTo>
                    <a:pt x="222277" y="590840"/>
                    <a:pt x="106949" y="391283"/>
                    <a:pt x="0" y="287514"/>
                  </a:cubicBezTo>
                  <a:cubicBezTo>
                    <a:pt x="0" y="287514"/>
                    <a:pt x="114065" y="186472"/>
                    <a:pt x="104084" y="15759"/>
                  </a:cubicBezTo>
                  <a:lnTo>
                    <a:pt x="10152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41000">
                  <a:schemeClr val="accent4">
                    <a:lumMod val="60000"/>
                    <a:lumOff val="40000"/>
                  </a:schemeClr>
                </a:gs>
                <a:gs pos="83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20000"/>
                    <a:lumOff val="80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35" tIns="45717" rIns="91435" bIns="45717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99" name="Freeform 98"/>
            <p:cNvSpPr/>
            <p:nvPr/>
          </p:nvSpPr>
          <p:spPr bwMode="auto">
            <a:xfrm>
              <a:off x="8983260" y="3286397"/>
              <a:ext cx="4462773" cy="727141"/>
            </a:xfrm>
            <a:custGeom>
              <a:avLst/>
              <a:gdLst>
                <a:gd name="connsiteX0" fmla="*/ 0 w 4462773"/>
                <a:gd name="connsiteY0" fmla="*/ 0 h 727141"/>
                <a:gd name="connsiteX1" fmla="*/ 4462773 w 4462773"/>
                <a:gd name="connsiteY1" fmla="*/ 0 h 727141"/>
                <a:gd name="connsiteX2" fmla="*/ 4462773 w 4462773"/>
                <a:gd name="connsiteY2" fmla="*/ 727141 h 727141"/>
                <a:gd name="connsiteX3" fmla="*/ 426733 w 4462773"/>
                <a:gd name="connsiteY3" fmla="*/ 727141 h 727141"/>
                <a:gd name="connsiteX4" fmla="*/ 416727 w 4462773"/>
                <a:gd name="connsiteY4" fmla="*/ 665563 h 727141"/>
                <a:gd name="connsiteX5" fmla="*/ 206023 w 4462773"/>
                <a:gd name="connsiteY5" fmla="*/ 333501 h 727141"/>
                <a:gd name="connsiteX6" fmla="*/ 16274 w 4462773"/>
                <a:gd name="connsiteY6" fmla="*/ 58690 h 727141"/>
                <a:gd name="connsiteX7" fmla="*/ 0 w 4462773"/>
                <a:gd name="connsiteY7" fmla="*/ 0 h 727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2773" h="727141">
                  <a:moveTo>
                    <a:pt x="0" y="0"/>
                  </a:moveTo>
                  <a:lnTo>
                    <a:pt x="4462773" y="0"/>
                  </a:lnTo>
                  <a:lnTo>
                    <a:pt x="4462773" y="727141"/>
                  </a:lnTo>
                  <a:lnTo>
                    <a:pt x="426733" y="727141"/>
                  </a:lnTo>
                  <a:lnTo>
                    <a:pt x="416727" y="665563"/>
                  </a:lnTo>
                  <a:cubicBezTo>
                    <a:pt x="361391" y="446317"/>
                    <a:pt x="278386" y="378201"/>
                    <a:pt x="206023" y="333501"/>
                  </a:cubicBezTo>
                  <a:cubicBezTo>
                    <a:pt x="142706" y="294388"/>
                    <a:pt x="64722" y="208013"/>
                    <a:pt x="16274" y="5869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41000">
                  <a:schemeClr val="accent3">
                    <a:lumMod val="60000"/>
                    <a:lumOff val="40000"/>
                  </a:schemeClr>
                </a:gs>
                <a:gs pos="83000">
                  <a:schemeClr val="accent3">
                    <a:lumMod val="40000"/>
                    <a:lumOff val="60000"/>
                  </a:schemeClr>
                </a:gs>
                <a:gs pos="100000">
                  <a:schemeClr val="accent3">
                    <a:lumMod val="20000"/>
                    <a:lumOff val="80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35" tIns="45717" rIns="91435" bIns="45717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106" name="Freeform 105"/>
            <p:cNvSpPr/>
            <p:nvPr/>
          </p:nvSpPr>
          <p:spPr bwMode="auto">
            <a:xfrm>
              <a:off x="10167877" y="5467819"/>
              <a:ext cx="3278156" cy="727142"/>
            </a:xfrm>
            <a:custGeom>
              <a:avLst/>
              <a:gdLst>
                <a:gd name="connsiteX0" fmla="*/ 0 w 3278156"/>
                <a:gd name="connsiteY0" fmla="*/ 0 h 727142"/>
                <a:gd name="connsiteX1" fmla="*/ 3278156 w 3278156"/>
                <a:gd name="connsiteY1" fmla="*/ 0 h 727142"/>
                <a:gd name="connsiteX2" fmla="*/ 3278156 w 3278156"/>
                <a:gd name="connsiteY2" fmla="*/ 727142 h 727142"/>
                <a:gd name="connsiteX3" fmla="*/ 0 w 3278156"/>
                <a:gd name="connsiteY3" fmla="*/ 727142 h 727142"/>
                <a:gd name="connsiteX4" fmla="*/ 0 w 3278156"/>
                <a:gd name="connsiteY4" fmla="*/ 0 h 72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8156" h="727142">
                  <a:moveTo>
                    <a:pt x="0" y="0"/>
                  </a:moveTo>
                  <a:lnTo>
                    <a:pt x="3278156" y="0"/>
                  </a:lnTo>
                  <a:lnTo>
                    <a:pt x="3278156" y="727142"/>
                  </a:lnTo>
                  <a:lnTo>
                    <a:pt x="0" y="72714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/>
                </a:gs>
                <a:gs pos="41000">
                  <a:schemeClr val="accent6">
                    <a:lumMod val="60000"/>
                    <a:lumOff val="40000"/>
                  </a:schemeClr>
                </a:gs>
                <a:gs pos="83000">
                  <a:schemeClr val="accent6">
                    <a:lumMod val="40000"/>
                    <a:lumOff val="6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35" tIns="45717" rIns="91435" bIns="45717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105" name="Freeform 104"/>
            <p:cNvSpPr/>
            <p:nvPr/>
          </p:nvSpPr>
          <p:spPr bwMode="auto">
            <a:xfrm>
              <a:off x="9593681" y="4740681"/>
              <a:ext cx="3852352" cy="727139"/>
            </a:xfrm>
            <a:custGeom>
              <a:avLst/>
              <a:gdLst>
                <a:gd name="connsiteX0" fmla="*/ 0 w 3852352"/>
                <a:gd name="connsiteY0" fmla="*/ 0 h 727139"/>
                <a:gd name="connsiteX1" fmla="*/ 3852352 w 3852352"/>
                <a:gd name="connsiteY1" fmla="*/ 0 h 727139"/>
                <a:gd name="connsiteX2" fmla="*/ 3852352 w 3852352"/>
                <a:gd name="connsiteY2" fmla="*/ 727139 h 727139"/>
                <a:gd name="connsiteX3" fmla="*/ 574196 w 3852352"/>
                <a:gd name="connsiteY3" fmla="*/ 727139 h 727139"/>
                <a:gd name="connsiteX4" fmla="*/ 574196 w 3852352"/>
                <a:gd name="connsiteY4" fmla="*/ 672169 h 727139"/>
                <a:gd name="connsiteX5" fmla="*/ 562128 w 3852352"/>
                <a:gd name="connsiteY5" fmla="*/ 658467 h 727139"/>
                <a:gd name="connsiteX6" fmla="*/ 425649 w 3852352"/>
                <a:gd name="connsiteY6" fmla="*/ 477801 h 727139"/>
                <a:gd name="connsiteX7" fmla="*/ 48935 w 3852352"/>
                <a:gd name="connsiteY7" fmla="*/ 122324 h 727139"/>
                <a:gd name="connsiteX8" fmla="*/ 21267 w 3852352"/>
                <a:gd name="connsiteY8" fmla="*/ 58466 h 727139"/>
                <a:gd name="connsiteX9" fmla="*/ 12114 w 3852352"/>
                <a:gd name="connsiteY9" fmla="*/ 28071 h 727139"/>
                <a:gd name="connsiteX10" fmla="*/ 0 w 3852352"/>
                <a:gd name="connsiteY10" fmla="*/ 0 h 7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52351" h="727139">
                  <a:moveTo>
                    <a:pt x="0" y="0"/>
                  </a:moveTo>
                  <a:lnTo>
                    <a:pt x="3852352" y="0"/>
                  </a:lnTo>
                  <a:lnTo>
                    <a:pt x="3852352" y="727139"/>
                  </a:lnTo>
                  <a:lnTo>
                    <a:pt x="574196" y="727139"/>
                  </a:lnTo>
                  <a:lnTo>
                    <a:pt x="574196" y="672169"/>
                  </a:lnTo>
                  <a:lnTo>
                    <a:pt x="562128" y="658467"/>
                  </a:lnTo>
                  <a:cubicBezTo>
                    <a:pt x="514507" y="603389"/>
                    <a:pt x="458638" y="534209"/>
                    <a:pt x="425649" y="477801"/>
                  </a:cubicBezTo>
                  <a:cubicBezTo>
                    <a:pt x="359671" y="364985"/>
                    <a:pt x="223458" y="201082"/>
                    <a:pt x="48935" y="122324"/>
                  </a:cubicBezTo>
                  <a:cubicBezTo>
                    <a:pt x="48935" y="122324"/>
                    <a:pt x="27652" y="109552"/>
                    <a:pt x="21267" y="58466"/>
                  </a:cubicBezTo>
                  <a:cubicBezTo>
                    <a:pt x="20469" y="52080"/>
                    <a:pt x="17310" y="41670"/>
                    <a:pt x="12114" y="28071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/>
                </a:gs>
                <a:gs pos="41000">
                  <a:schemeClr val="accent5">
                    <a:lumMod val="60000"/>
                    <a:lumOff val="40000"/>
                  </a:schemeClr>
                </a:gs>
                <a:gs pos="8300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35" tIns="45717" rIns="91435" bIns="45717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102" name="Freeform 101"/>
            <p:cNvSpPr/>
            <p:nvPr/>
          </p:nvSpPr>
          <p:spPr bwMode="auto">
            <a:xfrm>
              <a:off x="10167877" y="6194962"/>
              <a:ext cx="3278156" cy="4879"/>
            </a:xfrm>
            <a:custGeom>
              <a:avLst/>
              <a:gdLst>
                <a:gd name="connsiteX0" fmla="*/ 0 w 3278156"/>
                <a:gd name="connsiteY0" fmla="*/ 0 h 4879"/>
                <a:gd name="connsiteX1" fmla="*/ 3278156 w 3278156"/>
                <a:gd name="connsiteY1" fmla="*/ 0 h 4879"/>
                <a:gd name="connsiteX2" fmla="*/ 3278156 w 3278156"/>
                <a:gd name="connsiteY2" fmla="*/ 5 h 4879"/>
                <a:gd name="connsiteX3" fmla="*/ 3278156 w 3278156"/>
                <a:gd name="connsiteY3" fmla="*/ 4879 h 4879"/>
                <a:gd name="connsiteX4" fmla="*/ 106250 w 3278156"/>
                <a:gd name="connsiteY4" fmla="*/ 4879 h 4879"/>
                <a:gd name="connsiteX5" fmla="*/ 106250 w 3278156"/>
                <a:gd name="connsiteY5" fmla="*/ 4339 h 4879"/>
                <a:gd name="connsiteX6" fmla="*/ 0 w 3278156"/>
                <a:gd name="connsiteY6" fmla="*/ 4339 h 4879"/>
                <a:gd name="connsiteX7" fmla="*/ 0 w 3278156"/>
                <a:gd name="connsiteY7" fmla="*/ 0 h 4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78156" h="4879">
                  <a:moveTo>
                    <a:pt x="0" y="0"/>
                  </a:moveTo>
                  <a:lnTo>
                    <a:pt x="3278156" y="0"/>
                  </a:lnTo>
                  <a:lnTo>
                    <a:pt x="3278156" y="5"/>
                  </a:lnTo>
                  <a:lnTo>
                    <a:pt x="3278156" y="4879"/>
                  </a:lnTo>
                  <a:lnTo>
                    <a:pt x="106250" y="4879"/>
                  </a:lnTo>
                  <a:lnTo>
                    <a:pt x="106250" y="4339"/>
                  </a:lnTo>
                  <a:lnTo>
                    <a:pt x="0" y="4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35" tIns="45717" rIns="91435" bIns="45717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29" name="Freeform 28"/>
            <p:cNvSpPr/>
            <p:nvPr/>
          </p:nvSpPr>
          <p:spPr bwMode="auto">
            <a:xfrm>
              <a:off x="8125822" y="5963555"/>
              <a:ext cx="524062" cy="176511"/>
            </a:xfrm>
            <a:custGeom>
              <a:avLst/>
              <a:gdLst>
                <a:gd name="connsiteX0" fmla="*/ 78469 w 524062"/>
                <a:gd name="connsiteY0" fmla="*/ 0 h 176511"/>
                <a:gd name="connsiteX1" fmla="*/ 524062 w 524062"/>
                <a:gd name="connsiteY1" fmla="*/ 0 h 176511"/>
                <a:gd name="connsiteX2" fmla="*/ 499455 w 524062"/>
                <a:gd name="connsiteY2" fmla="*/ 14839 h 176511"/>
                <a:gd name="connsiteX3" fmla="*/ 3556 w 524062"/>
                <a:gd name="connsiteY3" fmla="*/ 146812 h 176511"/>
                <a:gd name="connsiteX4" fmla="*/ 49048 w 524062"/>
                <a:gd name="connsiteY4" fmla="*/ 18098 h 176511"/>
                <a:gd name="connsiteX5" fmla="*/ 78469 w 524062"/>
                <a:gd name="connsiteY5" fmla="*/ 0 h 17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062" h="176511">
                  <a:moveTo>
                    <a:pt x="78469" y="0"/>
                  </a:moveTo>
                  <a:lnTo>
                    <a:pt x="524062" y="0"/>
                  </a:lnTo>
                  <a:lnTo>
                    <a:pt x="499455" y="14839"/>
                  </a:lnTo>
                  <a:cubicBezTo>
                    <a:pt x="275981" y="153198"/>
                    <a:pt x="20582" y="219185"/>
                    <a:pt x="3556" y="146812"/>
                  </a:cubicBezTo>
                  <a:cubicBezTo>
                    <a:pt x="-7618" y="92533"/>
                    <a:pt x="7546" y="51425"/>
                    <a:pt x="49048" y="18098"/>
                  </a:cubicBezTo>
                  <a:lnTo>
                    <a:pt x="78469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35" tIns="45717" rIns="91435" bIns="45717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10076515" y="5963554"/>
              <a:ext cx="197612" cy="231412"/>
            </a:xfrm>
            <a:custGeom>
              <a:avLst/>
              <a:gdLst>
                <a:gd name="connsiteX0" fmla="*/ 72522 w 197612"/>
                <a:gd name="connsiteY0" fmla="*/ 0 h 231412"/>
                <a:gd name="connsiteX1" fmla="*/ 197612 w 197612"/>
                <a:gd name="connsiteY1" fmla="*/ 0 h 231412"/>
                <a:gd name="connsiteX2" fmla="*/ 197612 w 197612"/>
                <a:gd name="connsiteY2" fmla="*/ 170535 h 231412"/>
                <a:gd name="connsiteX3" fmla="*/ 163229 w 197612"/>
                <a:gd name="connsiteY3" fmla="*/ 198863 h 231412"/>
                <a:gd name="connsiteX4" fmla="*/ 8793 w 197612"/>
                <a:gd name="connsiteY4" fmla="*/ 202156 h 231412"/>
                <a:gd name="connsiteX5" fmla="*/ 59873 w 197612"/>
                <a:gd name="connsiteY5" fmla="*/ 91468 h 231412"/>
                <a:gd name="connsiteX6" fmla="*/ 69716 w 197612"/>
                <a:gd name="connsiteY6" fmla="*/ 41911 h 231412"/>
                <a:gd name="connsiteX7" fmla="*/ 72522 w 197612"/>
                <a:gd name="connsiteY7" fmla="*/ 0 h 23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7612" h="231412">
                  <a:moveTo>
                    <a:pt x="72522" y="0"/>
                  </a:moveTo>
                  <a:lnTo>
                    <a:pt x="197612" y="0"/>
                  </a:lnTo>
                  <a:lnTo>
                    <a:pt x="197612" y="170535"/>
                  </a:lnTo>
                  <a:lnTo>
                    <a:pt x="163229" y="198863"/>
                  </a:lnTo>
                  <a:cubicBezTo>
                    <a:pt x="94990" y="246058"/>
                    <a:pt x="32736" y="237278"/>
                    <a:pt x="8793" y="202156"/>
                  </a:cubicBezTo>
                  <a:cubicBezTo>
                    <a:pt x="-23132" y="153198"/>
                    <a:pt x="40717" y="127655"/>
                    <a:pt x="59873" y="91468"/>
                  </a:cubicBezTo>
                  <a:cubicBezTo>
                    <a:pt x="64129" y="81889"/>
                    <a:pt x="67322" y="64062"/>
                    <a:pt x="69716" y="41911"/>
                  </a:cubicBezTo>
                  <a:lnTo>
                    <a:pt x="725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35" tIns="45717" rIns="91435" bIns="45717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108" name="Freeform 107"/>
            <p:cNvSpPr/>
            <p:nvPr/>
          </p:nvSpPr>
          <p:spPr bwMode="auto">
            <a:xfrm>
              <a:off x="6625864" y="2559253"/>
              <a:ext cx="3814661" cy="727143"/>
            </a:xfrm>
            <a:custGeom>
              <a:avLst/>
              <a:gdLst>
                <a:gd name="connsiteX0" fmla="*/ 208840 w 3814661"/>
                <a:gd name="connsiteY0" fmla="*/ 128372 h 727143"/>
                <a:gd name="connsiteX1" fmla="*/ 307395 w 3814661"/>
                <a:gd name="connsiteY1" fmla="*/ 247516 h 727143"/>
                <a:gd name="connsiteX2" fmla="*/ 343577 w 3814661"/>
                <a:gd name="connsiteY2" fmla="*/ 471020 h 727143"/>
                <a:gd name="connsiteX3" fmla="*/ 499107 w 3814661"/>
                <a:gd name="connsiteY3" fmla="*/ 717746 h 727143"/>
                <a:gd name="connsiteX4" fmla="*/ 508283 w 3814661"/>
                <a:gd name="connsiteY4" fmla="*/ 727143 h 727143"/>
                <a:gd name="connsiteX5" fmla="*/ 271015 w 3814661"/>
                <a:gd name="connsiteY5" fmla="*/ 727143 h 727143"/>
                <a:gd name="connsiteX6" fmla="*/ 270981 w 3814661"/>
                <a:gd name="connsiteY6" fmla="*/ 727084 h 727143"/>
                <a:gd name="connsiteX7" fmla="*/ 209492 w 3814661"/>
                <a:gd name="connsiteY7" fmla="*/ 617894 h 727143"/>
                <a:gd name="connsiteX8" fmla="*/ 62638 w 3814661"/>
                <a:gd name="connsiteY8" fmla="*/ 471020 h 727143"/>
                <a:gd name="connsiteX9" fmla="*/ 3045 w 3814661"/>
                <a:gd name="connsiteY9" fmla="*/ 345432 h 727143"/>
                <a:gd name="connsiteX10" fmla="*/ 58381 w 3814661"/>
                <a:gd name="connsiteY10" fmla="*/ 258159 h 727143"/>
                <a:gd name="connsiteX11" fmla="*/ 130744 w 3814661"/>
                <a:gd name="connsiteY11" fmla="*/ 192172 h 727143"/>
                <a:gd name="connsiteX12" fmla="*/ 171182 w 3814661"/>
                <a:gd name="connsiteY12" fmla="*/ 151729 h 727143"/>
                <a:gd name="connsiteX13" fmla="*/ 192466 w 3814661"/>
                <a:gd name="connsiteY13" fmla="*/ 134700 h 727143"/>
                <a:gd name="connsiteX14" fmla="*/ 208840 w 3814661"/>
                <a:gd name="connsiteY14" fmla="*/ 128372 h 727143"/>
                <a:gd name="connsiteX15" fmla="*/ 3272174 w 3814661"/>
                <a:gd name="connsiteY15" fmla="*/ 0 h 727143"/>
                <a:gd name="connsiteX16" fmla="*/ 3781283 w 3814661"/>
                <a:gd name="connsiteY16" fmla="*/ 0 h 727143"/>
                <a:gd name="connsiteX17" fmla="*/ 3784845 w 3814661"/>
                <a:gd name="connsiteY17" fmla="*/ 3424 h 727143"/>
                <a:gd name="connsiteX18" fmla="*/ 3799976 w 3814661"/>
                <a:gd name="connsiteY18" fmla="*/ 45297 h 727143"/>
                <a:gd name="connsiteX19" fmla="*/ 3776564 w 3814661"/>
                <a:gd name="connsiteY19" fmla="*/ 307116 h 727143"/>
                <a:gd name="connsiteX20" fmla="*/ 3638223 w 3814661"/>
                <a:gd name="connsiteY20" fmla="*/ 300730 h 727143"/>
                <a:gd name="connsiteX21" fmla="*/ 3521165 w 3814661"/>
                <a:gd name="connsiteY21" fmla="*/ 253901 h 727143"/>
                <a:gd name="connsiteX22" fmla="*/ 3329616 w 3814661"/>
                <a:gd name="connsiteY22" fmla="*/ 43169 h 727143"/>
                <a:gd name="connsiteX23" fmla="*/ 3285287 w 3814661"/>
                <a:gd name="connsiteY23" fmla="*/ 6816 h 727143"/>
                <a:gd name="connsiteX24" fmla="*/ 773176 w 3814661"/>
                <a:gd name="connsiteY24" fmla="*/ 0 h 727143"/>
                <a:gd name="connsiteX25" fmla="*/ 2172306 w 3814661"/>
                <a:gd name="connsiteY25" fmla="*/ 0 h 727143"/>
                <a:gd name="connsiteX26" fmla="*/ 2159686 w 3814661"/>
                <a:gd name="connsiteY26" fmla="*/ 3478 h 727143"/>
                <a:gd name="connsiteX27" fmla="*/ 2076033 w 3814661"/>
                <a:gd name="connsiteY27" fmla="*/ 19754 h 727143"/>
                <a:gd name="connsiteX28" fmla="*/ 2063263 w 3814661"/>
                <a:gd name="connsiteY28" fmla="*/ 92127 h 727143"/>
                <a:gd name="connsiteX29" fmla="*/ 2354843 w 3814661"/>
                <a:gd name="connsiteY29" fmla="*/ 717937 h 727143"/>
                <a:gd name="connsiteX30" fmla="*/ 2357396 w 3814661"/>
                <a:gd name="connsiteY30" fmla="*/ 727142 h 727143"/>
                <a:gd name="connsiteX31" fmla="*/ 1252707 w 3814661"/>
                <a:gd name="connsiteY31" fmla="*/ 727142 h 727143"/>
                <a:gd name="connsiteX32" fmla="*/ 1246419 w 3814661"/>
                <a:gd name="connsiteY32" fmla="*/ 721812 h 727143"/>
                <a:gd name="connsiteX33" fmla="*/ 1139570 w 3814661"/>
                <a:gd name="connsiteY33" fmla="*/ 630664 h 727143"/>
                <a:gd name="connsiteX34" fmla="*/ 1124672 w 3814661"/>
                <a:gd name="connsiteY34" fmla="*/ 645564 h 727143"/>
                <a:gd name="connsiteX35" fmla="*/ 1071962 w 3814661"/>
                <a:gd name="connsiteY35" fmla="*/ 714977 h 727143"/>
                <a:gd name="connsiteX36" fmla="*/ 1062065 w 3814661"/>
                <a:gd name="connsiteY36" fmla="*/ 727142 h 727143"/>
                <a:gd name="connsiteX37" fmla="*/ 676901 w 3814661"/>
                <a:gd name="connsiteY37" fmla="*/ 727142 h 727143"/>
                <a:gd name="connsiteX38" fmla="*/ 686769 w 3814661"/>
                <a:gd name="connsiteY38" fmla="*/ 711950 h 727143"/>
                <a:gd name="connsiteX39" fmla="*/ 796910 w 3814661"/>
                <a:gd name="connsiteY39" fmla="*/ 602992 h 727143"/>
                <a:gd name="connsiteX40" fmla="*/ 903326 w 3814661"/>
                <a:gd name="connsiteY40" fmla="*/ 422061 h 727143"/>
                <a:gd name="connsiteX41" fmla="*/ 919226 w 3814661"/>
                <a:gd name="connsiteY41" fmla="*/ 374508 h 727143"/>
                <a:gd name="connsiteX42" fmla="*/ 940070 w 3814661"/>
                <a:gd name="connsiteY42" fmla="*/ 335775 h 727143"/>
                <a:gd name="connsiteX43" fmla="*/ 943930 w 3814661"/>
                <a:gd name="connsiteY43" fmla="*/ 328602 h 727143"/>
                <a:gd name="connsiteX44" fmla="*/ 1088490 w 3814661"/>
                <a:gd name="connsiteY44" fmla="*/ 168757 h 727143"/>
                <a:gd name="connsiteX45" fmla="*/ 1013999 w 3814661"/>
                <a:gd name="connsiteY45" fmla="*/ 81484 h 727143"/>
                <a:gd name="connsiteX46" fmla="*/ 950947 w 3814661"/>
                <a:gd name="connsiteY46" fmla="*/ 73236 h 727143"/>
                <a:gd name="connsiteX47" fmla="*/ 940071 w 3814661"/>
                <a:gd name="connsiteY47" fmla="*/ 76776 h 727143"/>
                <a:gd name="connsiteX48" fmla="*/ 940071 w 3814661"/>
                <a:gd name="connsiteY48" fmla="*/ 76777 h 727143"/>
                <a:gd name="connsiteX49" fmla="*/ 917328 w 3814661"/>
                <a:gd name="connsiteY49" fmla="*/ 84179 h 727143"/>
                <a:gd name="connsiteX50" fmla="*/ 879916 w 3814661"/>
                <a:gd name="connsiteY50" fmla="*/ 92128 h 727143"/>
                <a:gd name="connsiteX51" fmla="*/ 805424 w 3814661"/>
                <a:gd name="connsiteY51" fmla="*/ 43170 h 727143"/>
                <a:gd name="connsiteX52" fmla="*/ 773499 w 3814661"/>
                <a:gd name="connsiteY52" fmla="*/ 598 h 727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814661" h="727143">
                  <a:moveTo>
                    <a:pt x="208840" y="128372"/>
                  </a:moveTo>
                  <a:cubicBezTo>
                    <a:pt x="244544" y="125986"/>
                    <a:pt x="264563" y="204678"/>
                    <a:pt x="307395" y="247516"/>
                  </a:cubicBezTo>
                  <a:cubicBezTo>
                    <a:pt x="356347" y="296474"/>
                    <a:pt x="345705" y="443348"/>
                    <a:pt x="343577" y="471020"/>
                  </a:cubicBezTo>
                  <a:cubicBezTo>
                    <a:pt x="341714" y="493370"/>
                    <a:pt x="453917" y="664024"/>
                    <a:pt x="499107" y="717746"/>
                  </a:cubicBezTo>
                  <a:lnTo>
                    <a:pt x="508283" y="727143"/>
                  </a:lnTo>
                  <a:lnTo>
                    <a:pt x="271015" y="727143"/>
                  </a:lnTo>
                  <a:lnTo>
                    <a:pt x="270981" y="727084"/>
                  </a:lnTo>
                  <a:cubicBezTo>
                    <a:pt x="243812" y="679224"/>
                    <a:pt x="221730" y="639712"/>
                    <a:pt x="209492" y="617894"/>
                  </a:cubicBezTo>
                  <a:cubicBezTo>
                    <a:pt x="158413" y="528492"/>
                    <a:pt x="147771" y="543392"/>
                    <a:pt x="62638" y="471020"/>
                  </a:cubicBezTo>
                  <a:cubicBezTo>
                    <a:pt x="-20367" y="396518"/>
                    <a:pt x="3045" y="366718"/>
                    <a:pt x="3045" y="345432"/>
                  </a:cubicBezTo>
                  <a:cubicBezTo>
                    <a:pt x="3045" y="324146"/>
                    <a:pt x="43483" y="273059"/>
                    <a:pt x="58381" y="258159"/>
                  </a:cubicBezTo>
                  <a:cubicBezTo>
                    <a:pt x="75408" y="243259"/>
                    <a:pt x="120103" y="209201"/>
                    <a:pt x="130744" y="192172"/>
                  </a:cubicBezTo>
                  <a:cubicBezTo>
                    <a:pt x="141386" y="175143"/>
                    <a:pt x="158413" y="158115"/>
                    <a:pt x="171182" y="151729"/>
                  </a:cubicBezTo>
                  <a:cubicBezTo>
                    <a:pt x="183952" y="145343"/>
                    <a:pt x="192466" y="134700"/>
                    <a:pt x="192466" y="134700"/>
                  </a:cubicBezTo>
                  <a:cubicBezTo>
                    <a:pt x="198319" y="130709"/>
                    <a:pt x="203740" y="128713"/>
                    <a:pt x="208840" y="128372"/>
                  </a:cubicBezTo>
                  <a:close/>
                  <a:moveTo>
                    <a:pt x="3272174" y="0"/>
                  </a:moveTo>
                  <a:lnTo>
                    <a:pt x="3781283" y="0"/>
                  </a:lnTo>
                  <a:lnTo>
                    <a:pt x="3784845" y="3424"/>
                  </a:lnTo>
                  <a:cubicBezTo>
                    <a:pt x="3792394" y="15098"/>
                    <a:pt x="3797316" y="28801"/>
                    <a:pt x="3799976" y="45297"/>
                  </a:cubicBezTo>
                  <a:cubicBezTo>
                    <a:pt x="3808489" y="111284"/>
                    <a:pt x="3838286" y="243258"/>
                    <a:pt x="3776564" y="307116"/>
                  </a:cubicBezTo>
                  <a:cubicBezTo>
                    <a:pt x="3716971" y="370974"/>
                    <a:pt x="3682918" y="315630"/>
                    <a:pt x="3638223" y="300730"/>
                  </a:cubicBezTo>
                  <a:cubicBezTo>
                    <a:pt x="3595656" y="285830"/>
                    <a:pt x="3565860" y="256029"/>
                    <a:pt x="3521165" y="253901"/>
                  </a:cubicBezTo>
                  <a:cubicBezTo>
                    <a:pt x="3478598" y="249644"/>
                    <a:pt x="3382824" y="96384"/>
                    <a:pt x="3329616" y="43169"/>
                  </a:cubicBezTo>
                  <a:cubicBezTo>
                    <a:pt x="3316314" y="29333"/>
                    <a:pt x="3301815" y="17493"/>
                    <a:pt x="3285287" y="6816"/>
                  </a:cubicBezTo>
                  <a:close/>
                  <a:moveTo>
                    <a:pt x="773176" y="0"/>
                  </a:moveTo>
                  <a:lnTo>
                    <a:pt x="2172306" y="0"/>
                  </a:lnTo>
                  <a:lnTo>
                    <a:pt x="2159686" y="3478"/>
                  </a:lnTo>
                  <a:cubicBezTo>
                    <a:pt x="2116538" y="14366"/>
                    <a:pt x="2084014" y="19754"/>
                    <a:pt x="2076033" y="19754"/>
                  </a:cubicBezTo>
                  <a:cubicBezTo>
                    <a:pt x="2052621" y="19754"/>
                    <a:pt x="2039851" y="38912"/>
                    <a:pt x="2063263" y="92127"/>
                  </a:cubicBezTo>
                  <a:cubicBezTo>
                    <a:pt x="2084546" y="145342"/>
                    <a:pt x="2312277" y="524234"/>
                    <a:pt x="2354843" y="717937"/>
                  </a:cubicBezTo>
                  <a:lnTo>
                    <a:pt x="2357396" y="727142"/>
                  </a:lnTo>
                  <a:lnTo>
                    <a:pt x="1252707" y="727142"/>
                  </a:lnTo>
                  <a:lnTo>
                    <a:pt x="1246419" y="721812"/>
                  </a:lnTo>
                  <a:cubicBezTo>
                    <a:pt x="1185662" y="670176"/>
                    <a:pt x="1139570" y="630664"/>
                    <a:pt x="1139570" y="630664"/>
                  </a:cubicBezTo>
                  <a:cubicBezTo>
                    <a:pt x="1139570" y="630664"/>
                    <a:pt x="1139570" y="630664"/>
                    <a:pt x="1124672" y="645564"/>
                  </a:cubicBezTo>
                  <a:cubicBezTo>
                    <a:pt x="1124140" y="648757"/>
                    <a:pt x="1103655" y="675498"/>
                    <a:pt x="1071962" y="714977"/>
                  </a:cubicBezTo>
                  <a:lnTo>
                    <a:pt x="1062065" y="727142"/>
                  </a:lnTo>
                  <a:lnTo>
                    <a:pt x="676901" y="727142"/>
                  </a:lnTo>
                  <a:lnTo>
                    <a:pt x="686769" y="711950"/>
                  </a:lnTo>
                  <a:cubicBezTo>
                    <a:pt x="728272" y="652881"/>
                    <a:pt x="755407" y="642903"/>
                    <a:pt x="796910" y="602992"/>
                  </a:cubicBezTo>
                  <a:cubicBezTo>
                    <a:pt x="852246" y="547649"/>
                    <a:pt x="877786" y="549777"/>
                    <a:pt x="903326" y="422061"/>
                  </a:cubicBezTo>
                  <a:cubicBezTo>
                    <a:pt x="906785" y="406097"/>
                    <a:pt x="912272" y="390165"/>
                    <a:pt x="919226" y="374508"/>
                  </a:cubicBezTo>
                  <a:lnTo>
                    <a:pt x="940070" y="335775"/>
                  </a:lnTo>
                  <a:lnTo>
                    <a:pt x="943930" y="328602"/>
                  </a:lnTo>
                  <a:cubicBezTo>
                    <a:pt x="999899" y="239400"/>
                    <a:pt x="1088490" y="168757"/>
                    <a:pt x="1088490" y="168757"/>
                  </a:cubicBezTo>
                  <a:cubicBezTo>
                    <a:pt x="1088490" y="168757"/>
                    <a:pt x="1056565" y="113413"/>
                    <a:pt x="1013999" y="81484"/>
                  </a:cubicBezTo>
                  <a:cubicBezTo>
                    <a:pt x="992716" y="65520"/>
                    <a:pt x="972497" y="67116"/>
                    <a:pt x="950947" y="73236"/>
                  </a:cubicBezTo>
                  <a:lnTo>
                    <a:pt x="940071" y="76776"/>
                  </a:lnTo>
                  <a:lnTo>
                    <a:pt x="940071" y="76777"/>
                  </a:lnTo>
                  <a:lnTo>
                    <a:pt x="917328" y="84179"/>
                  </a:lnTo>
                  <a:cubicBezTo>
                    <a:pt x="905589" y="87871"/>
                    <a:pt x="893218" y="91064"/>
                    <a:pt x="879916" y="92128"/>
                  </a:cubicBezTo>
                  <a:cubicBezTo>
                    <a:pt x="824579" y="96385"/>
                    <a:pt x="811809" y="62327"/>
                    <a:pt x="805424" y="43170"/>
                  </a:cubicBezTo>
                  <a:cubicBezTo>
                    <a:pt x="799039" y="24012"/>
                    <a:pt x="786269" y="13369"/>
                    <a:pt x="773499" y="598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35" tIns="45717" rIns="91435" bIns="45717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50" name="Freeform 49"/>
            <p:cNvSpPr/>
            <p:nvPr/>
          </p:nvSpPr>
          <p:spPr bwMode="auto">
            <a:xfrm>
              <a:off x="7297396" y="1832111"/>
              <a:ext cx="3109751" cy="727142"/>
            </a:xfrm>
            <a:custGeom>
              <a:avLst/>
              <a:gdLst>
                <a:gd name="connsiteX0" fmla="*/ 326667 w 3109751"/>
                <a:gd name="connsiteY0" fmla="*/ 0 h 727142"/>
                <a:gd name="connsiteX1" fmla="*/ 521246 w 3109751"/>
                <a:gd name="connsiteY1" fmla="*/ 65742 h 727142"/>
                <a:gd name="connsiteX2" fmla="*/ 640432 w 3109751"/>
                <a:gd name="connsiteY2" fmla="*/ 431862 h 727142"/>
                <a:gd name="connsiteX3" fmla="*/ 772388 w 3109751"/>
                <a:gd name="connsiteY3" fmla="*/ 589379 h 727142"/>
                <a:gd name="connsiteX4" fmla="*/ 893703 w 3109751"/>
                <a:gd name="connsiteY4" fmla="*/ 574479 h 727142"/>
                <a:gd name="connsiteX5" fmla="*/ 1044814 w 3109751"/>
                <a:gd name="connsiteY5" fmla="*/ 457406 h 727142"/>
                <a:gd name="connsiteX6" fmla="*/ 1323625 w 3109751"/>
                <a:gd name="connsiteY6" fmla="*/ 419091 h 727142"/>
                <a:gd name="connsiteX7" fmla="*/ 1425784 w 3109751"/>
                <a:gd name="connsiteY7" fmla="*/ 374390 h 727142"/>
                <a:gd name="connsiteX8" fmla="*/ 1800369 w 3109751"/>
                <a:gd name="connsiteY8" fmla="*/ 267960 h 727142"/>
                <a:gd name="connsiteX9" fmla="*/ 2147286 w 3109751"/>
                <a:gd name="connsiteY9" fmla="*/ 289246 h 727142"/>
                <a:gd name="connsiteX10" fmla="*/ 2690009 w 3109751"/>
                <a:gd name="connsiteY10" fmla="*/ 570222 h 727142"/>
                <a:gd name="connsiteX11" fmla="*/ 2964562 w 3109751"/>
                <a:gd name="connsiteY11" fmla="*/ 659623 h 727142"/>
                <a:gd name="connsiteX12" fmla="*/ 3082419 w 3109751"/>
                <a:gd name="connsiteY12" fmla="*/ 700865 h 727142"/>
                <a:gd name="connsiteX13" fmla="*/ 3109751 w 3109751"/>
                <a:gd name="connsiteY13" fmla="*/ 727142 h 727142"/>
                <a:gd name="connsiteX14" fmla="*/ 2600642 w 3109751"/>
                <a:gd name="connsiteY14" fmla="*/ 727142 h 727142"/>
                <a:gd name="connsiteX15" fmla="*/ 2557255 w 3109751"/>
                <a:gd name="connsiteY15" fmla="*/ 704590 h 727142"/>
                <a:gd name="connsiteX16" fmla="*/ 2387787 w 3109751"/>
                <a:gd name="connsiteY16" fmla="*/ 646852 h 727142"/>
                <a:gd name="connsiteX17" fmla="*/ 2062153 w 3109751"/>
                <a:gd name="connsiteY17" fmla="*/ 544679 h 727142"/>
                <a:gd name="connsiteX18" fmla="*/ 1904657 w 3109751"/>
                <a:gd name="connsiteY18" fmla="*/ 521264 h 727142"/>
                <a:gd name="connsiteX19" fmla="*/ 1728006 w 3109751"/>
                <a:gd name="connsiteY19" fmla="*/ 629823 h 727142"/>
                <a:gd name="connsiteX20" fmla="*/ 1534329 w 3109751"/>
                <a:gd name="connsiteY20" fmla="*/ 717894 h 727142"/>
                <a:gd name="connsiteX21" fmla="*/ 1500774 w 3109751"/>
                <a:gd name="connsiteY21" fmla="*/ 727142 h 727142"/>
                <a:gd name="connsiteX22" fmla="*/ 101644 w 3109751"/>
                <a:gd name="connsiteY22" fmla="*/ 727142 h 727142"/>
                <a:gd name="connsiteX23" fmla="*/ 96680 w 3109751"/>
                <a:gd name="connsiteY23" fmla="*/ 717962 h 727142"/>
                <a:gd name="connsiteX24" fmla="*/ 89197 w 3109751"/>
                <a:gd name="connsiteY24" fmla="*/ 695811 h 727142"/>
                <a:gd name="connsiteX25" fmla="*/ 63657 w 3109751"/>
                <a:gd name="connsiteY25" fmla="*/ 636210 h 727142"/>
                <a:gd name="connsiteX26" fmla="*/ 29604 w 3109751"/>
                <a:gd name="connsiteY26" fmla="*/ 617052 h 727142"/>
                <a:gd name="connsiteX27" fmla="*/ 44503 w 3109751"/>
                <a:gd name="connsiteY27" fmla="*/ 474436 h 727142"/>
                <a:gd name="connsiteX28" fmla="*/ 4064 w 3109751"/>
                <a:gd name="connsiteY28" fmla="*/ 431863 h 727142"/>
                <a:gd name="connsiteX29" fmla="*/ 59401 w 3109751"/>
                <a:gd name="connsiteY29" fmla="*/ 110444 h 727142"/>
                <a:gd name="connsiteX30" fmla="*/ 260793 w 3109751"/>
                <a:gd name="connsiteY30" fmla="*/ 4279 h 727142"/>
                <a:gd name="connsiteX31" fmla="*/ 268538 w 3109751"/>
                <a:gd name="connsiteY31" fmla="*/ 3776 h 727142"/>
                <a:gd name="connsiteX32" fmla="*/ 268538 w 3109751"/>
                <a:gd name="connsiteY32" fmla="*/ 3775 h 727142"/>
                <a:gd name="connsiteX33" fmla="*/ 326667 w 3109751"/>
                <a:gd name="connsiteY33" fmla="*/ 0 h 72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109751" h="727142">
                  <a:moveTo>
                    <a:pt x="326667" y="0"/>
                  </a:moveTo>
                  <a:cubicBezTo>
                    <a:pt x="393547" y="1485"/>
                    <a:pt x="462185" y="21041"/>
                    <a:pt x="521246" y="65742"/>
                  </a:cubicBezTo>
                  <a:cubicBezTo>
                    <a:pt x="678742" y="187073"/>
                    <a:pt x="672357" y="338204"/>
                    <a:pt x="640432" y="431862"/>
                  </a:cubicBezTo>
                  <a:cubicBezTo>
                    <a:pt x="608507" y="527650"/>
                    <a:pt x="772388" y="589379"/>
                    <a:pt x="772388" y="589379"/>
                  </a:cubicBezTo>
                  <a:cubicBezTo>
                    <a:pt x="802185" y="595765"/>
                    <a:pt x="836238" y="595765"/>
                    <a:pt x="893703" y="574479"/>
                  </a:cubicBezTo>
                  <a:cubicBezTo>
                    <a:pt x="949039" y="551064"/>
                    <a:pt x="955424" y="517007"/>
                    <a:pt x="1044814" y="457406"/>
                  </a:cubicBezTo>
                  <a:cubicBezTo>
                    <a:pt x="1132075" y="397805"/>
                    <a:pt x="1323625" y="419091"/>
                    <a:pt x="1323625" y="419091"/>
                  </a:cubicBezTo>
                  <a:cubicBezTo>
                    <a:pt x="1323625" y="393547"/>
                    <a:pt x="1393859" y="374390"/>
                    <a:pt x="1425784" y="374390"/>
                  </a:cubicBezTo>
                  <a:cubicBezTo>
                    <a:pt x="1457709" y="374390"/>
                    <a:pt x="1636488" y="306275"/>
                    <a:pt x="1800369" y="267960"/>
                  </a:cubicBezTo>
                  <a:cubicBezTo>
                    <a:pt x="1964250" y="229645"/>
                    <a:pt x="2100463" y="261574"/>
                    <a:pt x="2147286" y="289246"/>
                  </a:cubicBezTo>
                  <a:cubicBezTo>
                    <a:pt x="2194109" y="319046"/>
                    <a:pt x="2541026" y="482949"/>
                    <a:pt x="2690009" y="570222"/>
                  </a:cubicBezTo>
                  <a:cubicBezTo>
                    <a:pt x="2838992" y="659623"/>
                    <a:pt x="2856018" y="634080"/>
                    <a:pt x="2964562" y="659623"/>
                  </a:cubicBezTo>
                  <a:cubicBezTo>
                    <a:pt x="3017770" y="672395"/>
                    <a:pt x="3056080" y="684103"/>
                    <a:pt x="3082419" y="700865"/>
                  </a:cubicBezTo>
                  <a:lnTo>
                    <a:pt x="3109751" y="727142"/>
                  </a:lnTo>
                  <a:lnTo>
                    <a:pt x="2600642" y="727142"/>
                  </a:lnTo>
                  <a:lnTo>
                    <a:pt x="2557255" y="704590"/>
                  </a:lnTo>
                  <a:cubicBezTo>
                    <a:pt x="2514422" y="686231"/>
                    <a:pt x="2460150" y="669202"/>
                    <a:pt x="2387787" y="646852"/>
                  </a:cubicBezTo>
                  <a:cubicBezTo>
                    <a:pt x="2243061" y="602151"/>
                    <a:pt x="2145158" y="580865"/>
                    <a:pt x="2062153" y="544679"/>
                  </a:cubicBezTo>
                  <a:cubicBezTo>
                    <a:pt x="1981277" y="510621"/>
                    <a:pt x="1945095" y="521264"/>
                    <a:pt x="1904657" y="521264"/>
                  </a:cubicBezTo>
                  <a:cubicBezTo>
                    <a:pt x="1864219" y="521264"/>
                    <a:pt x="1834422" y="551064"/>
                    <a:pt x="1728006" y="629823"/>
                  </a:cubicBezTo>
                  <a:cubicBezTo>
                    <a:pt x="1674798" y="669202"/>
                    <a:pt x="1599243" y="698470"/>
                    <a:pt x="1534329" y="717894"/>
                  </a:cubicBezTo>
                  <a:lnTo>
                    <a:pt x="1500774" y="727142"/>
                  </a:lnTo>
                  <a:lnTo>
                    <a:pt x="101644" y="727142"/>
                  </a:lnTo>
                  <a:lnTo>
                    <a:pt x="96680" y="717962"/>
                  </a:lnTo>
                  <a:cubicBezTo>
                    <a:pt x="94784" y="708183"/>
                    <a:pt x="100371" y="699004"/>
                    <a:pt x="89197" y="695811"/>
                  </a:cubicBezTo>
                  <a:cubicBezTo>
                    <a:pt x="74299" y="689425"/>
                    <a:pt x="63657" y="648981"/>
                    <a:pt x="63657" y="636210"/>
                  </a:cubicBezTo>
                  <a:cubicBezTo>
                    <a:pt x="63657" y="623438"/>
                    <a:pt x="63657" y="625567"/>
                    <a:pt x="29604" y="617052"/>
                  </a:cubicBezTo>
                  <a:cubicBezTo>
                    <a:pt x="-6577" y="608538"/>
                    <a:pt x="46631" y="489336"/>
                    <a:pt x="44503" y="474436"/>
                  </a:cubicBezTo>
                  <a:cubicBezTo>
                    <a:pt x="42374" y="459535"/>
                    <a:pt x="16834" y="470178"/>
                    <a:pt x="4064" y="431863"/>
                  </a:cubicBezTo>
                  <a:cubicBezTo>
                    <a:pt x="-8706" y="393548"/>
                    <a:pt x="8321" y="182816"/>
                    <a:pt x="59401" y="110444"/>
                  </a:cubicBezTo>
                  <a:cubicBezTo>
                    <a:pt x="98775" y="58293"/>
                    <a:pt x="174863" y="17317"/>
                    <a:pt x="260793" y="4279"/>
                  </a:cubicBezTo>
                  <a:lnTo>
                    <a:pt x="268538" y="3776"/>
                  </a:lnTo>
                  <a:lnTo>
                    <a:pt x="268538" y="3775"/>
                  </a:lnTo>
                  <a:lnTo>
                    <a:pt x="326667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35" tIns="45717" rIns="91435" bIns="45717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62" name="Freeform 61"/>
            <p:cNvSpPr/>
            <p:nvPr/>
          </p:nvSpPr>
          <p:spPr bwMode="auto">
            <a:xfrm>
              <a:off x="7777040" y="4013538"/>
              <a:ext cx="1816641" cy="727142"/>
            </a:xfrm>
            <a:custGeom>
              <a:avLst/>
              <a:gdLst>
                <a:gd name="connsiteX0" fmla="*/ 537254 w 1816641"/>
                <a:gd name="connsiteY0" fmla="*/ 0 h 727142"/>
                <a:gd name="connsiteX1" fmla="*/ 1632953 w 1816641"/>
                <a:gd name="connsiteY1" fmla="*/ 0 h 727142"/>
                <a:gd name="connsiteX2" fmla="*/ 1635513 w 1816641"/>
                <a:gd name="connsiteY2" fmla="*/ 15757 h 727142"/>
                <a:gd name="connsiteX3" fmla="*/ 1531429 w 1816641"/>
                <a:gd name="connsiteY3" fmla="*/ 287512 h 727142"/>
                <a:gd name="connsiteX4" fmla="*/ 1807380 w 1816641"/>
                <a:gd name="connsiteY4" fmla="*/ 705683 h 727142"/>
                <a:gd name="connsiteX5" fmla="*/ 1816641 w 1816641"/>
                <a:gd name="connsiteY5" fmla="*/ 727142 h 727142"/>
                <a:gd name="connsiteX6" fmla="*/ 1285399 w 1816641"/>
                <a:gd name="connsiteY6" fmla="*/ 727142 h 727142"/>
                <a:gd name="connsiteX7" fmla="*/ 1234262 w 1816641"/>
                <a:gd name="connsiteY7" fmla="*/ 682102 h 727142"/>
                <a:gd name="connsiteX8" fmla="*/ 1031273 w 1816641"/>
                <a:gd name="connsiteY8" fmla="*/ 502501 h 727142"/>
                <a:gd name="connsiteX9" fmla="*/ 441727 w 1816641"/>
                <a:gd name="connsiteY9" fmla="*/ 549330 h 727142"/>
                <a:gd name="connsiteX10" fmla="*/ 516152 w 1816641"/>
                <a:gd name="connsiteY10" fmla="*/ 629120 h 727142"/>
                <a:gd name="connsiteX11" fmla="*/ 565844 w 1816641"/>
                <a:gd name="connsiteY11" fmla="*/ 727142 h 727142"/>
                <a:gd name="connsiteX12" fmla="*/ 108513 w 1816641"/>
                <a:gd name="connsiteY12" fmla="*/ 727142 h 727142"/>
                <a:gd name="connsiteX13" fmla="*/ 37346 w 1816641"/>
                <a:gd name="connsiteY13" fmla="*/ 600417 h 727142"/>
                <a:gd name="connsiteX14" fmla="*/ 126735 w 1816641"/>
                <a:gd name="connsiteY14" fmla="*/ 234296 h 727142"/>
                <a:gd name="connsiteX15" fmla="*/ 428957 w 1816641"/>
                <a:gd name="connsiteY15" fmla="*/ 38465 h 727142"/>
                <a:gd name="connsiteX16" fmla="*/ 532447 w 1816641"/>
                <a:gd name="connsiteY16" fmla="*/ 1780 h 727142"/>
                <a:gd name="connsiteX17" fmla="*/ 537254 w 1816641"/>
                <a:gd name="connsiteY17" fmla="*/ 0 h 72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16641" h="727142">
                  <a:moveTo>
                    <a:pt x="537254" y="0"/>
                  </a:moveTo>
                  <a:lnTo>
                    <a:pt x="1632953" y="0"/>
                  </a:lnTo>
                  <a:lnTo>
                    <a:pt x="1635513" y="15757"/>
                  </a:lnTo>
                  <a:cubicBezTo>
                    <a:pt x="1645494" y="186470"/>
                    <a:pt x="1531429" y="287512"/>
                    <a:pt x="1531429" y="287512"/>
                  </a:cubicBezTo>
                  <a:cubicBezTo>
                    <a:pt x="1638378" y="391281"/>
                    <a:pt x="1753706" y="590838"/>
                    <a:pt x="1807380" y="705683"/>
                  </a:cubicBezTo>
                  <a:lnTo>
                    <a:pt x="1816641" y="727142"/>
                  </a:lnTo>
                  <a:lnTo>
                    <a:pt x="1285399" y="727142"/>
                  </a:lnTo>
                  <a:lnTo>
                    <a:pt x="1234262" y="682102"/>
                  </a:lnTo>
                  <a:cubicBezTo>
                    <a:pt x="1125984" y="586581"/>
                    <a:pt x="1031273" y="502501"/>
                    <a:pt x="1031273" y="502501"/>
                  </a:cubicBezTo>
                  <a:cubicBezTo>
                    <a:pt x="967423" y="534430"/>
                    <a:pt x="441727" y="549330"/>
                    <a:pt x="441727" y="549330"/>
                  </a:cubicBezTo>
                  <a:cubicBezTo>
                    <a:pt x="470992" y="570084"/>
                    <a:pt x="495467" y="597756"/>
                    <a:pt x="516152" y="629120"/>
                  </a:cubicBezTo>
                  <a:lnTo>
                    <a:pt x="565844" y="727142"/>
                  </a:lnTo>
                  <a:lnTo>
                    <a:pt x="108513" y="727142"/>
                  </a:lnTo>
                  <a:lnTo>
                    <a:pt x="37346" y="600417"/>
                  </a:lnTo>
                  <a:cubicBezTo>
                    <a:pt x="-62686" y="398199"/>
                    <a:pt x="62885" y="259840"/>
                    <a:pt x="126735" y="234296"/>
                  </a:cubicBezTo>
                  <a:cubicBezTo>
                    <a:pt x="188457" y="208753"/>
                    <a:pt x="309771" y="78908"/>
                    <a:pt x="428957" y="38465"/>
                  </a:cubicBezTo>
                  <a:cubicBezTo>
                    <a:pt x="458754" y="28354"/>
                    <a:pt x="494935" y="15449"/>
                    <a:pt x="532447" y="1780"/>
                  </a:cubicBezTo>
                  <a:lnTo>
                    <a:pt x="537254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35" tIns="45717" rIns="91435" bIns="45717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109" name="Freeform 108"/>
            <p:cNvSpPr/>
            <p:nvPr/>
          </p:nvSpPr>
          <p:spPr bwMode="auto">
            <a:xfrm>
              <a:off x="6896879" y="3286394"/>
              <a:ext cx="2513114" cy="727144"/>
            </a:xfrm>
            <a:custGeom>
              <a:avLst/>
              <a:gdLst>
                <a:gd name="connsiteX0" fmla="*/ 981692 w 2513114"/>
                <a:gd name="connsiteY0" fmla="*/ 1 h 727144"/>
                <a:gd name="connsiteX1" fmla="*/ 2086381 w 2513114"/>
                <a:gd name="connsiteY1" fmla="*/ 1 h 727144"/>
                <a:gd name="connsiteX2" fmla="*/ 2102655 w 2513114"/>
                <a:gd name="connsiteY2" fmla="*/ 58691 h 727144"/>
                <a:gd name="connsiteX3" fmla="*/ 2292404 w 2513114"/>
                <a:gd name="connsiteY3" fmla="*/ 333502 h 727144"/>
                <a:gd name="connsiteX4" fmla="*/ 2503108 w 2513114"/>
                <a:gd name="connsiteY4" fmla="*/ 665564 h 727144"/>
                <a:gd name="connsiteX5" fmla="*/ 2513114 w 2513114"/>
                <a:gd name="connsiteY5" fmla="*/ 727144 h 727144"/>
                <a:gd name="connsiteX6" fmla="*/ 1417415 w 2513114"/>
                <a:gd name="connsiteY6" fmla="*/ 727144 h 727144"/>
                <a:gd name="connsiteX7" fmla="*/ 1524079 w 2513114"/>
                <a:gd name="connsiteY7" fmla="*/ 687648 h 727144"/>
                <a:gd name="connsiteX8" fmla="*/ 1649650 w 2513114"/>
                <a:gd name="connsiteY8" fmla="*/ 640021 h 727144"/>
                <a:gd name="connsiteX9" fmla="*/ 1255910 w 2513114"/>
                <a:gd name="connsiteY9" fmla="*/ 227071 h 727144"/>
                <a:gd name="connsiteX10" fmla="*/ 1039885 w 2513114"/>
                <a:gd name="connsiteY10" fmla="*/ 49332 h 727144"/>
                <a:gd name="connsiteX11" fmla="*/ 0 w 2513114"/>
                <a:gd name="connsiteY11" fmla="*/ 0 h 727144"/>
                <a:gd name="connsiteX12" fmla="*/ 237268 w 2513114"/>
                <a:gd name="connsiteY12" fmla="*/ 0 h 727144"/>
                <a:gd name="connsiteX13" fmla="*/ 242828 w 2513114"/>
                <a:gd name="connsiteY13" fmla="*/ 5695 h 727144"/>
                <a:gd name="connsiteX14" fmla="*/ 368399 w 2513114"/>
                <a:gd name="connsiteY14" fmla="*/ 63168 h 727144"/>
                <a:gd name="connsiteX15" fmla="*/ 393673 w 2513114"/>
                <a:gd name="connsiteY15" fmla="*/ 18800 h 727144"/>
                <a:gd name="connsiteX16" fmla="*/ 405886 w 2513114"/>
                <a:gd name="connsiteY16" fmla="*/ 0 h 727144"/>
                <a:gd name="connsiteX17" fmla="*/ 791050 w 2513114"/>
                <a:gd name="connsiteY17" fmla="*/ 0 h 727144"/>
                <a:gd name="connsiteX18" fmla="*/ 746097 w 2513114"/>
                <a:gd name="connsiteY18" fmla="*/ 55256 h 727144"/>
                <a:gd name="connsiteX19" fmla="*/ 680996 w 2513114"/>
                <a:gd name="connsiteY19" fmla="*/ 133678 h 727144"/>
                <a:gd name="connsiteX20" fmla="*/ 669055 w 2513114"/>
                <a:gd name="connsiteY20" fmla="*/ 147793 h 727144"/>
                <a:gd name="connsiteX21" fmla="*/ 612204 w 2513114"/>
                <a:gd name="connsiteY21" fmla="*/ 214993 h 727144"/>
                <a:gd name="connsiteX22" fmla="*/ 449275 w 2513114"/>
                <a:gd name="connsiteY22" fmla="*/ 395230 h 727144"/>
                <a:gd name="connsiteX23" fmla="*/ 253469 w 2513114"/>
                <a:gd name="connsiteY23" fmla="*/ 403745 h 727144"/>
                <a:gd name="connsiteX24" fmla="*/ 43942 w 2513114"/>
                <a:gd name="connsiteY24" fmla="*/ 76825 h 72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13114" h="727144">
                  <a:moveTo>
                    <a:pt x="981692" y="1"/>
                  </a:moveTo>
                  <a:lnTo>
                    <a:pt x="2086381" y="1"/>
                  </a:lnTo>
                  <a:lnTo>
                    <a:pt x="2102655" y="58691"/>
                  </a:lnTo>
                  <a:cubicBezTo>
                    <a:pt x="2151103" y="208014"/>
                    <a:pt x="2229087" y="294389"/>
                    <a:pt x="2292404" y="333502"/>
                  </a:cubicBezTo>
                  <a:cubicBezTo>
                    <a:pt x="2364767" y="378202"/>
                    <a:pt x="2447772" y="446318"/>
                    <a:pt x="2503108" y="665564"/>
                  </a:cubicBezTo>
                  <a:lnTo>
                    <a:pt x="2513114" y="727144"/>
                  </a:lnTo>
                  <a:lnTo>
                    <a:pt x="1417415" y="727144"/>
                  </a:lnTo>
                  <a:lnTo>
                    <a:pt x="1524079" y="687648"/>
                  </a:lnTo>
                  <a:cubicBezTo>
                    <a:pt x="1594314" y="661307"/>
                    <a:pt x="1649650" y="640021"/>
                    <a:pt x="1649650" y="640021"/>
                  </a:cubicBezTo>
                  <a:cubicBezTo>
                    <a:pt x="1649650" y="640021"/>
                    <a:pt x="1317632" y="269643"/>
                    <a:pt x="1255910" y="227071"/>
                  </a:cubicBezTo>
                  <a:cubicBezTo>
                    <a:pt x="1226114" y="205785"/>
                    <a:pt x="1129275" y="124898"/>
                    <a:pt x="1039885" y="49332"/>
                  </a:cubicBezTo>
                  <a:close/>
                  <a:moveTo>
                    <a:pt x="0" y="0"/>
                  </a:moveTo>
                  <a:lnTo>
                    <a:pt x="237268" y="0"/>
                  </a:lnTo>
                  <a:lnTo>
                    <a:pt x="242828" y="5695"/>
                  </a:lnTo>
                  <a:cubicBezTo>
                    <a:pt x="268368" y="22724"/>
                    <a:pt x="368399" y="63168"/>
                    <a:pt x="368399" y="63168"/>
                  </a:cubicBezTo>
                  <a:cubicBezTo>
                    <a:pt x="377445" y="46405"/>
                    <a:pt x="385825" y="31738"/>
                    <a:pt x="393673" y="18800"/>
                  </a:cubicBezTo>
                  <a:lnTo>
                    <a:pt x="405886" y="0"/>
                  </a:lnTo>
                  <a:lnTo>
                    <a:pt x="791050" y="0"/>
                  </a:lnTo>
                  <a:lnTo>
                    <a:pt x="746097" y="55256"/>
                  </a:lnTo>
                  <a:cubicBezTo>
                    <a:pt x="725741" y="80014"/>
                    <a:pt x="703676" y="106605"/>
                    <a:pt x="680996" y="133678"/>
                  </a:cubicBezTo>
                  <a:lnTo>
                    <a:pt x="669055" y="147793"/>
                  </a:lnTo>
                  <a:lnTo>
                    <a:pt x="612204" y="214993"/>
                  </a:lnTo>
                  <a:cubicBezTo>
                    <a:pt x="543753" y="295053"/>
                    <a:pt x="479604" y="367292"/>
                    <a:pt x="449275" y="395230"/>
                  </a:cubicBezTo>
                  <a:cubicBezTo>
                    <a:pt x="370527" y="467603"/>
                    <a:pt x="310934" y="456960"/>
                    <a:pt x="253469" y="403745"/>
                  </a:cubicBezTo>
                  <a:cubicBezTo>
                    <a:pt x="216224" y="369155"/>
                    <a:pt x="121613" y="211505"/>
                    <a:pt x="43942" y="76825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35" tIns="45717" rIns="91435" bIns="45717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111" name="Freeform 110"/>
            <p:cNvSpPr/>
            <p:nvPr/>
          </p:nvSpPr>
          <p:spPr bwMode="auto">
            <a:xfrm>
              <a:off x="8125823" y="5467824"/>
              <a:ext cx="2385161" cy="727143"/>
            </a:xfrm>
            <a:custGeom>
              <a:avLst/>
              <a:gdLst>
                <a:gd name="connsiteX0" fmla="*/ 1826774 w 2385161"/>
                <a:gd name="connsiteY0" fmla="*/ 0 h 727143"/>
                <a:gd name="connsiteX1" fmla="*/ 2091339 w 2385161"/>
                <a:gd name="connsiteY1" fmla="*/ 0 h 727143"/>
                <a:gd name="connsiteX2" fmla="*/ 2091342 w 2385161"/>
                <a:gd name="connsiteY2" fmla="*/ 3 h 727143"/>
                <a:gd name="connsiteX3" fmla="*/ 2116982 w 2385161"/>
                <a:gd name="connsiteY3" fmla="*/ 27376 h 727143"/>
                <a:gd name="connsiteX4" fmla="*/ 2129752 w 2385161"/>
                <a:gd name="connsiteY4" fmla="*/ 27376 h 727143"/>
                <a:gd name="connsiteX5" fmla="*/ 2185088 w 2385161"/>
                <a:gd name="connsiteY5" fmla="*/ 76334 h 727143"/>
                <a:gd name="connsiteX6" fmla="*/ 2351097 w 2385161"/>
                <a:gd name="connsiteY6" fmla="*/ 125292 h 727143"/>
                <a:gd name="connsiteX7" fmla="*/ 2276606 w 2385161"/>
                <a:gd name="connsiteY7" fmla="*/ 365824 h 727143"/>
                <a:gd name="connsiteX8" fmla="*/ 2182960 w 2385161"/>
                <a:gd name="connsiteY8" fmla="*/ 627643 h 727143"/>
                <a:gd name="connsiteX9" fmla="*/ 1959486 w 2385161"/>
                <a:gd name="connsiteY9" fmla="*/ 697887 h 727143"/>
                <a:gd name="connsiteX10" fmla="*/ 2010566 w 2385161"/>
                <a:gd name="connsiteY10" fmla="*/ 587199 h 727143"/>
                <a:gd name="connsiteX11" fmla="*/ 2027592 w 2385161"/>
                <a:gd name="connsiteY11" fmla="*/ 327509 h 727143"/>
                <a:gd name="connsiteX12" fmla="*/ 1987154 w 2385161"/>
                <a:gd name="connsiteY12" fmla="*/ 221079 h 727143"/>
                <a:gd name="connsiteX13" fmla="*/ 1889251 w 2385161"/>
                <a:gd name="connsiteY13" fmla="*/ 50790 h 727143"/>
                <a:gd name="connsiteX14" fmla="*/ 1861558 w 2385161"/>
                <a:gd name="connsiteY14" fmla="*/ 27725 h 727143"/>
                <a:gd name="connsiteX15" fmla="*/ 328683 w 2385161"/>
                <a:gd name="connsiteY15" fmla="*/ 0 h 727143"/>
                <a:gd name="connsiteX16" fmla="*/ 570661 w 2385161"/>
                <a:gd name="connsiteY16" fmla="*/ 0 h 727143"/>
                <a:gd name="connsiteX17" fmla="*/ 572882 w 2385161"/>
                <a:gd name="connsiteY17" fmla="*/ 5025 h 727143"/>
                <a:gd name="connsiteX18" fmla="*/ 612256 w 2385161"/>
                <a:gd name="connsiteY18" fmla="*/ 76333 h 727143"/>
                <a:gd name="connsiteX19" fmla="*/ 746341 w 2385161"/>
                <a:gd name="connsiteY19" fmla="*/ 253007 h 727143"/>
                <a:gd name="connsiteX20" fmla="*/ 499455 w 2385161"/>
                <a:gd name="connsiteY20" fmla="*/ 510569 h 727143"/>
                <a:gd name="connsiteX21" fmla="*/ 3556 w 2385161"/>
                <a:gd name="connsiteY21" fmla="*/ 642542 h 727143"/>
                <a:gd name="connsiteX22" fmla="*/ 99330 w 2385161"/>
                <a:gd name="connsiteY22" fmla="*/ 482897 h 727143"/>
                <a:gd name="connsiteX23" fmla="*/ 316419 w 2385161"/>
                <a:gd name="connsiteY23" fmla="*/ 182763 h 727143"/>
                <a:gd name="connsiteX24" fmla="*/ 329189 w 2385161"/>
                <a:gd name="connsiteY24" fmla="*/ 97619 h 727143"/>
                <a:gd name="connsiteX25" fmla="*/ 325465 w 2385161"/>
                <a:gd name="connsiteY25" fmla="*/ 24448 h 727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385161" h="727143">
                  <a:moveTo>
                    <a:pt x="1826774" y="0"/>
                  </a:moveTo>
                  <a:lnTo>
                    <a:pt x="2091339" y="0"/>
                  </a:lnTo>
                  <a:lnTo>
                    <a:pt x="2091342" y="3"/>
                  </a:lnTo>
                  <a:cubicBezTo>
                    <a:pt x="2107138" y="17132"/>
                    <a:pt x="2116982" y="27376"/>
                    <a:pt x="2116982" y="27376"/>
                  </a:cubicBezTo>
                  <a:cubicBezTo>
                    <a:pt x="2116982" y="27376"/>
                    <a:pt x="2116982" y="27376"/>
                    <a:pt x="2129752" y="27376"/>
                  </a:cubicBezTo>
                  <a:cubicBezTo>
                    <a:pt x="2142522" y="27376"/>
                    <a:pt x="2155292" y="72077"/>
                    <a:pt x="2185088" y="76334"/>
                  </a:cubicBezTo>
                  <a:cubicBezTo>
                    <a:pt x="2217013" y="78462"/>
                    <a:pt x="2259580" y="76334"/>
                    <a:pt x="2351097" y="125292"/>
                  </a:cubicBezTo>
                  <a:cubicBezTo>
                    <a:pt x="2440487" y="176378"/>
                    <a:pt x="2331942" y="299837"/>
                    <a:pt x="2276606" y="365824"/>
                  </a:cubicBezTo>
                  <a:cubicBezTo>
                    <a:pt x="2223398" y="431811"/>
                    <a:pt x="2274478" y="510570"/>
                    <a:pt x="2182960" y="627643"/>
                  </a:cubicBezTo>
                  <a:cubicBezTo>
                    <a:pt x="2091442" y="744716"/>
                    <a:pt x="1991410" y="744716"/>
                    <a:pt x="1959486" y="697887"/>
                  </a:cubicBezTo>
                  <a:cubicBezTo>
                    <a:pt x="1927561" y="648929"/>
                    <a:pt x="1991410" y="623386"/>
                    <a:pt x="2010566" y="587199"/>
                  </a:cubicBezTo>
                  <a:cubicBezTo>
                    <a:pt x="2027592" y="548884"/>
                    <a:pt x="2027592" y="378596"/>
                    <a:pt x="2027592" y="327509"/>
                  </a:cubicBezTo>
                  <a:cubicBezTo>
                    <a:pt x="2027592" y="278551"/>
                    <a:pt x="1987154" y="246622"/>
                    <a:pt x="1987154" y="221079"/>
                  </a:cubicBezTo>
                  <a:cubicBezTo>
                    <a:pt x="1987154" y="195536"/>
                    <a:pt x="1953101" y="104006"/>
                    <a:pt x="1889251" y="50790"/>
                  </a:cubicBezTo>
                  <a:cubicBezTo>
                    <a:pt x="1881536" y="44138"/>
                    <a:pt x="1872224" y="36389"/>
                    <a:pt x="1861558" y="27725"/>
                  </a:cubicBezTo>
                  <a:close/>
                  <a:moveTo>
                    <a:pt x="328683" y="0"/>
                  </a:moveTo>
                  <a:lnTo>
                    <a:pt x="570661" y="0"/>
                  </a:lnTo>
                  <a:lnTo>
                    <a:pt x="572882" y="5025"/>
                  </a:lnTo>
                  <a:cubicBezTo>
                    <a:pt x="584588" y="35889"/>
                    <a:pt x="595230" y="66754"/>
                    <a:pt x="612256" y="76333"/>
                  </a:cubicBezTo>
                  <a:cubicBezTo>
                    <a:pt x="648438" y="95490"/>
                    <a:pt x="665464" y="161477"/>
                    <a:pt x="746341" y="253007"/>
                  </a:cubicBezTo>
                  <a:cubicBezTo>
                    <a:pt x="825089" y="344537"/>
                    <a:pt x="722929" y="372209"/>
                    <a:pt x="499455" y="510569"/>
                  </a:cubicBezTo>
                  <a:cubicBezTo>
                    <a:pt x="275981" y="648928"/>
                    <a:pt x="20582" y="714915"/>
                    <a:pt x="3556" y="642542"/>
                  </a:cubicBezTo>
                  <a:cubicBezTo>
                    <a:pt x="-11343" y="570170"/>
                    <a:pt x="20582" y="521212"/>
                    <a:pt x="99330" y="482897"/>
                  </a:cubicBezTo>
                  <a:cubicBezTo>
                    <a:pt x="178078" y="444582"/>
                    <a:pt x="316419" y="182763"/>
                    <a:pt x="316419" y="182763"/>
                  </a:cubicBezTo>
                  <a:cubicBezTo>
                    <a:pt x="316419" y="182763"/>
                    <a:pt x="341959" y="142320"/>
                    <a:pt x="329189" y="97619"/>
                  </a:cubicBezTo>
                  <a:cubicBezTo>
                    <a:pt x="322804" y="75269"/>
                    <a:pt x="323336" y="47065"/>
                    <a:pt x="325465" y="2444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91435" tIns="45717" rIns="91435" bIns="45717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110" name="Freeform 109"/>
            <p:cNvSpPr/>
            <p:nvPr/>
          </p:nvSpPr>
          <p:spPr bwMode="auto">
            <a:xfrm>
              <a:off x="7885553" y="4740681"/>
              <a:ext cx="2331608" cy="727143"/>
            </a:xfrm>
            <a:custGeom>
              <a:avLst/>
              <a:gdLst>
                <a:gd name="connsiteX0" fmla="*/ 1176886 w 2331608"/>
                <a:gd name="connsiteY0" fmla="*/ 0 h 727143"/>
                <a:gd name="connsiteX1" fmla="*/ 1708128 w 2331608"/>
                <a:gd name="connsiteY1" fmla="*/ 0 h 727143"/>
                <a:gd name="connsiteX2" fmla="*/ 1720242 w 2331608"/>
                <a:gd name="connsiteY2" fmla="*/ 28069 h 727143"/>
                <a:gd name="connsiteX3" fmla="*/ 1729395 w 2331608"/>
                <a:gd name="connsiteY3" fmla="*/ 58464 h 727143"/>
                <a:gd name="connsiteX4" fmla="*/ 1757063 w 2331608"/>
                <a:gd name="connsiteY4" fmla="*/ 122322 h 727143"/>
                <a:gd name="connsiteX5" fmla="*/ 2133777 w 2331608"/>
                <a:gd name="connsiteY5" fmla="*/ 477799 h 727143"/>
                <a:gd name="connsiteX6" fmla="*/ 2303939 w 2331608"/>
                <a:gd name="connsiteY6" fmla="*/ 696709 h 727143"/>
                <a:gd name="connsiteX7" fmla="*/ 2331608 w 2331608"/>
                <a:gd name="connsiteY7" fmla="*/ 727142 h 727143"/>
                <a:gd name="connsiteX8" fmla="*/ 2067043 w 2331608"/>
                <a:gd name="connsiteY8" fmla="*/ 727142 h 727143"/>
                <a:gd name="connsiteX9" fmla="*/ 2066003 w 2331608"/>
                <a:gd name="connsiteY9" fmla="*/ 726313 h 727143"/>
                <a:gd name="connsiteX10" fmla="*/ 1761320 w 2331608"/>
                <a:gd name="connsiteY10" fmla="*/ 501214 h 727143"/>
                <a:gd name="connsiteX11" fmla="*/ 1593182 w 2331608"/>
                <a:gd name="connsiteY11" fmla="*/ 416069 h 727143"/>
                <a:gd name="connsiteX12" fmla="*/ 1454841 w 2331608"/>
                <a:gd name="connsiteY12" fmla="*/ 250038 h 727143"/>
                <a:gd name="connsiteX13" fmla="*/ 1410146 w 2331608"/>
                <a:gd name="connsiteY13" fmla="*/ 203209 h 727143"/>
                <a:gd name="connsiteX14" fmla="*/ 1208234 w 2331608"/>
                <a:gd name="connsiteY14" fmla="*/ 27611 h 727143"/>
                <a:gd name="connsiteX15" fmla="*/ 0 w 2331608"/>
                <a:gd name="connsiteY15" fmla="*/ 0 h 727143"/>
                <a:gd name="connsiteX16" fmla="*/ 457331 w 2331608"/>
                <a:gd name="connsiteY16" fmla="*/ 0 h 727143"/>
                <a:gd name="connsiteX17" fmla="*/ 459317 w 2331608"/>
                <a:gd name="connsiteY17" fmla="*/ 3918 h 727143"/>
                <a:gd name="connsiteX18" fmla="*/ 518378 w 2331608"/>
                <a:gd name="connsiteY18" fmla="*/ 196823 h 727143"/>
                <a:gd name="connsiteX19" fmla="*/ 754622 w 2331608"/>
                <a:gd name="connsiteY19" fmla="*/ 665116 h 727143"/>
                <a:gd name="connsiteX20" fmla="*/ 767392 w 2331608"/>
                <a:gd name="connsiteY20" fmla="*/ 660859 h 727143"/>
                <a:gd name="connsiteX21" fmla="*/ 793863 w 2331608"/>
                <a:gd name="connsiteY21" fmla="*/ 688531 h 727143"/>
                <a:gd name="connsiteX22" fmla="*/ 810930 w 2331608"/>
                <a:gd name="connsiteY22" fmla="*/ 727143 h 727143"/>
                <a:gd name="connsiteX23" fmla="*/ 568952 w 2331608"/>
                <a:gd name="connsiteY23" fmla="*/ 727143 h 727143"/>
                <a:gd name="connsiteX24" fmla="*/ 569459 w 2331608"/>
                <a:gd name="connsiteY24" fmla="*/ 723287 h 727143"/>
                <a:gd name="connsiteX25" fmla="*/ 571587 w 2331608"/>
                <a:gd name="connsiteY25" fmla="*/ 711946 h 727143"/>
                <a:gd name="connsiteX26" fmla="*/ 267236 w 2331608"/>
                <a:gd name="connsiteY26" fmla="*/ 341568 h 727143"/>
                <a:gd name="connsiteX27" fmla="*/ 7747 w 2331608"/>
                <a:gd name="connsiteY27" fmla="*/ 13796 h 727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31608" h="727143">
                  <a:moveTo>
                    <a:pt x="1176886" y="0"/>
                  </a:moveTo>
                  <a:lnTo>
                    <a:pt x="1708128" y="0"/>
                  </a:lnTo>
                  <a:lnTo>
                    <a:pt x="1720242" y="28069"/>
                  </a:lnTo>
                  <a:cubicBezTo>
                    <a:pt x="1725438" y="41668"/>
                    <a:pt x="1728597" y="52078"/>
                    <a:pt x="1729395" y="58464"/>
                  </a:cubicBezTo>
                  <a:cubicBezTo>
                    <a:pt x="1735780" y="109550"/>
                    <a:pt x="1757063" y="122322"/>
                    <a:pt x="1757063" y="122322"/>
                  </a:cubicBezTo>
                  <a:cubicBezTo>
                    <a:pt x="1931586" y="201080"/>
                    <a:pt x="2067799" y="364983"/>
                    <a:pt x="2133777" y="477799"/>
                  </a:cubicBezTo>
                  <a:cubicBezTo>
                    <a:pt x="2175013" y="548309"/>
                    <a:pt x="2251999" y="638775"/>
                    <a:pt x="2303939" y="696709"/>
                  </a:cubicBezTo>
                  <a:lnTo>
                    <a:pt x="2331608" y="727142"/>
                  </a:lnTo>
                  <a:lnTo>
                    <a:pt x="2067043" y="727142"/>
                  </a:lnTo>
                  <a:lnTo>
                    <a:pt x="2066003" y="726313"/>
                  </a:lnTo>
                  <a:cubicBezTo>
                    <a:pt x="1987188" y="664451"/>
                    <a:pt x="1868268" y="576247"/>
                    <a:pt x="1761320" y="501214"/>
                  </a:cubicBezTo>
                  <a:cubicBezTo>
                    <a:pt x="1618722" y="399041"/>
                    <a:pt x="1676187" y="439484"/>
                    <a:pt x="1593182" y="416069"/>
                  </a:cubicBezTo>
                  <a:cubicBezTo>
                    <a:pt x="1512306" y="390526"/>
                    <a:pt x="1478253" y="275581"/>
                    <a:pt x="1454841" y="250038"/>
                  </a:cubicBezTo>
                  <a:cubicBezTo>
                    <a:pt x="1433558" y="226623"/>
                    <a:pt x="1410146" y="203209"/>
                    <a:pt x="1410146" y="203209"/>
                  </a:cubicBezTo>
                  <a:cubicBezTo>
                    <a:pt x="1369442" y="168885"/>
                    <a:pt x="1290728" y="100138"/>
                    <a:pt x="1208234" y="27611"/>
                  </a:cubicBezTo>
                  <a:close/>
                  <a:moveTo>
                    <a:pt x="0" y="0"/>
                  </a:moveTo>
                  <a:lnTo>
                    <a:pt x="457331" y="0"/>
                  </a:lnTo>
                  <a:lnTo>
                    <a:pt x="459317" y="3918"/>
                  </a:lnTo>
                  <a:cubicBezTo>
                    <a:pt x="487518" y="74960"/>
                    <a:pt x="504544" y="147865"/>
                    <a:pt x="518378" y="196823"/>
                  </a:cubicBezTo>
                  <a:cubicBezTo>
                    <a:pt x="548175" y="294739"/>
                    <a:pt x="754622" y="665116"/>
                    <a:pt x="754622" y="665116"/>
                  </a:cubicBezTo>
                  <a:cubicBezTo>
                    <a:pt x="754622" y="665116"/>
                    <a:pt x="754622" y="665116"/>
                    <a:pt x="767392" y="660859"/>
                  </a:cubicBezTo>
                  <a:cubicBezTo>
                    <a:pt x="778034" y="665649"/>
                    <a:pt x="786547" y="675760"/>
                    <a:pt x="793863" y="688531"/>
                  </a:cubicBezTo>
                  <a:lnTo>
                    <a:pt x="810930" y="727143"/>
                  </a:lnTo>
                  <a:lnTo>
                    <a:pt x="568952" y="727143"/>
                  </a:lnTo>
                  <a:lnTo>
                    <a:pt x="569459" y="723287"/>
                  </a:lnTo>
                  <a:cubicBezTo>
                    <a:pt x="570656" y="716203"/>
                    <a:pt x="571587" y="711946"/>
                    <a:pt x="571587" y="711946"/>
                  </a:cubicBezTo>
                  <a:cubicBezTo>
                    <a:pt x="571587" y="711946"/>
                    <a:pt x="386422" y="471413"/>
                    <a:pt x="267236" y="341568"/>
                  </a:cubicBezTo>
                  <a:cubicBezTo>
                    <a:pt x="176251" y="245781"/>
                    <a:pt x="88856" y="144007"/>
                    <a:pt x="7747" y="13796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35" tIns="45717" rIns="91435" bIns="45717" numCol="1" anchor="t" anchorCtr="0" compatLnSpc="1">
              <a:noAutofit/>
            </a:bodyPr>
            <a:lstStyle/>
            <a:p>
              <a:endParaRPr 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06330" y="1451165"/>
            <a:ext cx="4877901" cy="3065931"/>
            <a:chOff x="674809" y="1933745"/>
            <a:chExt cx="6504225" cy="4088132"/>
          </a:xfrm>
        </p:grpSpPr>
        <p:cxnSp>
          <p:nvCxnSpPr>
            <p:cNvPr id="126" name="Straight Connector 125"/>
            <p:cNvCxnSpPr/>
            <p:nvPr/>
          </p:nvCxnSpPr>
          <p:spPr>
            <a:xfrm flipH="1">
              <a:off x="4518439" y="2238175"/>
              <a:ext cx="1737360" cy="0"/>
            </a:xfrm>
            <a:prstGeom prst="line">
              <a:avLst/>
            </a:prstGeom>
            <a:ln w="12700">
              <a:solidFill>
                <a:schemeClr val="tx2">
                  <a:lumMod val="60000"/>
                  <a:lumOff val="4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/>
            <p:cNvSpPr txBox="1"/>
            <p:nvPr/>
          </p:nvSpPr>
          <p:spPr>
            <a:xfrm flipH="1">
              <a:off x="2239145" y="1933745"/>
              <a:ext cx="1535938" cy="499561"/>
            </a:xfrm>
            <a:prstGeom prst="rect">
              <a:avLst/>
            </a:prstGeom>
            <a:noFill/>
          </p:spPr>
          <p:txBody>
            <a:bodyPr wrap="none" lIns="68576" tIns="34288" rIns="68576" bIns="34288" rtlCol="0">
              <a:spAutoFit/>
            </a:bodyPr>
            <a:lstStyle/>
            <a:p>
              <a:pPr algn="r"/>
              <a:r>
                <a:rPr lang="zh-CN" altLang="en-US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Lato Regular"/>
                </a:rPr>
                <a:t>分佣模块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 flipH="1">
              <a:off x="1647802" y="2650051"/>
              <a:ext cx="1535938" cy="499561"/>
            </a:xfrm>
            <a:prstGeom prst="rect">
              <a:avLst/>
            </a:prstGeom>
            <a:noFill/>
          </p:spPr>
          <p:txBody>
            <a:bodyPr wrap="none" lIns="68576" tIns="34288" rIns="68576" bIns="34288" rtlCol="0">
              <a:spAutoFit/>
            </a:bodyPr>
            <a:lstStyle/>
            <a:p>
              <a:pPr algn="r"/>
              <a:r>
                <a:rPr lang="zh-CN" altLang="en-US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Lato Regular"/>
                </a:rPr>
                <a:t>我的模块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 flipH="1">
              <a:off x="674809" y="3363626"/>
              <a:ext cx="2890679" cy="499561"/>
            </a:xfrm>
            <a:prstGeom prst="rect">
              <a:avLst/>
            </a:prstGeom>
            <a:noFill/>
          </p:spPr>
          <p:txBody>
            <a:bodyPr wrap="none" lIns="68576" tIns="34288" rIns="68576" bIns="34288" rtlCol="0">
              <a:spAutoFit/>
            </a:bodyPr>
            <a:lstStyle/>
            <a:p>
              <a:pPr algn="r"/>
              <a:r>
                <a:rPr lang="zh-CN" altLang="en-US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Lato Regular"/>
                </a:rPr>
                <a:t>登陆注册认证模块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 flipH="1">
              <a:off x="2364531" y="4063162"/>
              <a:ext cx="2010097" cy="458918"/>
            </a:xfrm>
            <a:prstGeom prst="rect">
              <a:avLst/>
            </a:prstGeom>
            <a:noFill/>
          </p:spPr>
          <p:txBody>
            <a:bodyPr wrap="none" lIns="68576" tIns="34288" rIns="68576" bIns="34288" rtlCol="0">
              <a:spAutoFit/>
            </a:bodyPr>
            <a:lstStyle/>
            <a:p>
              <a:pPr algn="r"/>
              <a:r>
                <a: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Lato Regular"/>
                </a:rPr>
                <a:t>医院信息管理</a:t>
              </a:r>
            </a:p>
          </p:txBody>
        </p:sp>
        <p:sp>
          <p:nvSpPr>
            <p:cNvPr id="122" name="Oval 121"/>
            <p:cNvSpPr/>
            <p:nvPr/>
          </p:nvSpPr>
          <p:spPr>
            <a:xfrm flipH="1">
              <a:off x="3933069" y="1986639"/>
              <a:ext cx="228600" cy="228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6" tIns="34288" rIns="68576" bIns="34288" rtlCol="0" anchor="ctr"/>
            <a:lstStyle/>
            <a:p>
              <a:pPr algn="ctr"/>
              <a:endParaRPr lang="en-US">
                <a:latin typeface="+mj-ea"/>
                <a:ea typeface="+mj-ea"/>
              </a:endParaRPr>
            </a:p>
          </p:txBody>
        </p:sp>
        <p:sp>
          <p:nvSpPr>
            <p:cNvPr id="123" name="Oval 122"/>
            <p:cNvSpPr/>
            <p:nvPr/>
          </p:nvSpPr>
          <p:spPr>
            <a:xfrm flipH="1">
              <a:off x="3336727" y="2704820"/>
              <a:ext cx="228600" cy="228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6" tIns="34288" rIns="68576" bIns="34288" rtlCol="0" anchor="ctr"/>
            <a:lstStyle/>
            <a:p>
              <a:pPr algn="ctr"/>
              <a:endParaRPr lang="en-US">
                <a:latin typeface="+mj-ea"/>
                <a:ea typeface="+mj-ea"/>
              </a:endParaRPr>
            </a:p>
          </p:txBody>
        </p:sp>
        <p:sp>
          <p:nvSpPr>
            <p:cNvPr id="124" name="Oval 123"/>
            <p:cNvSpPr/>
            <p:nvPr/>
          </p:nvSpPr>
          <p:spPr>
            <a:xfrm flipH="1">
              <a:off x="3716783" y="3418743"/>
              <a:ext cx="228600" cy="228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6" tIns="34288" rIns="68576" bIns="34288" rtlCol="0" anchor="ctr"/>
            <a:lstStyle/>
            <a:p>
              <a:pPr algn="ctr"/>
              <a:endParaRPr lang="en-US">
                <a:latin typeface="+mj-ea"/>
                <a:ea typeface="+mj-ea"/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 flipH="1">
              <a:off x="4534390" y="4117812"/>
              <a:ext cx="228600" cy="228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6" tIns="34288" rIns="68576" bIns="34288" rtlCol="0" anchor="ctr"/>
            <a:lstStyle/>
            <a:p>
              <a:pPr algn="ctr"/>
              <a:endParaRPr lang="en-US">
                <a:latin typeface="+mj-ea"/>
                <a:ea typeface="+mj-ea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 flipH="1">
              <a:off x="3003506" y="4804871"/>
              <a:ext cx="1535938" cy="499561"/>
            </a:xfrm>
            <a:prstGeom prst="rect">
              <a:avLst/>
            </a:prstGeom>
            <a:noFill/>
          </p:spPr>
          <p:txBody>
            <a:bodyPr wrap="none" lIns="68576" tIns="34288" rIns="68576" bIns="34288" rtlCol="0">
              <a:spAutoFit/>
            </a:bodyPr>
            <a:lstStyle/>
            <a:p>
              <a:pPr algn="r"/>
              <a:r>
                <a:rPr lang="zh-CN" altLang="en-US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Lato Regular"/>
                </a:rPr>
                <a:t>套餐管理</a:t>
              </a:r>
            </a:p>
          </p:txBody>
        </p:sp>
        <p:sp>
          <p:nvSpPr>
            <p:cNvPr id="129" name="Oval 128"/>
            <p:cNvSpPr/>
            <p:nvPr/>
          </p:nvSpPr>
          <p:spPr>
            <a:xfrm flipH="1">
              <a:off x="4716139" y="4859521"/>
              <a:ext cx="228600" cy="228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6" tIns="34288" rIns="68576" bIns="34288" rtlCol="0" anchor="ctr"/>
            <a:lstStyle/>
            <a:p>
              <a:pPr algn="ctr"/>
              <a:endParaRPr lang="en-US">
                <a:latin typeface="+mj-ea"/>
                <a:ea typeface="+mj-ea"/>
              </a:endParaRPr>
            </a:p>
          </p:txBody>
        </p:sp>
        <p:cxnSp>
          <p:nvCxnSpPr>
            <p:cNvPr id="130" name="Straight Connector 129"/>
            <p:cNvCxnSpPr/>
            <p:nvPr/>
          </p:nvCxnSpPr>
          <p:spPr>
            <a:xfrm flipH="1">
              <a:off x="3859306" y="2964437"/>
              <a:ext cx="1737360" cy="0"/>
            </a:xfrm>
            <a:prstGeom prst="line">
              <a:avLst/>
            </a:prstGeom>
            <a:ln w="12700">
              <a:solidFill>
                <a:schemeClr val="tx2">
                  <a:lumMod val="60000"/>
                  <a:lumOff val="4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flipH="1">
              <a:off x="4231813" y="3679819"/>
              <a:ext cx="1737360" cy="0"/>
            </a:xfrm>
            <a:prstGeom prst="line">
              <a:avLst/>
            </a:prstGeom>
            <a:ln w="12700">
              <a:solidFill>
                <a:schemeClr val="tx2">
                  <a:lumMod val="60000"/>
                  <a:lumOff val="4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 flipH="1">
              <a:off x="5074745" y="4387609"/>
              <a:ext cx="1737360" cy="0"/>
            </a:xfrm>
            <a:prstGeom prst="line">
              <a:avLst/>
            </a:prstGeom>
            <a:ln w="12700">
              <a:solidFill>
                <a:schemeClr val="tx2">
                  <a:lumMod val="60000"/>
                  <a:lumOff val="4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flipH="1">
              <a:off x="5280217" y="5088649"/>
              <a:ext cx="1737360" cy="0"/>
            </a:xfrm>
            <a:prstGeom prst="line">
              <a:avLst/>
            </a:prstGeom>
            <a:ln w="12700">
              <a:solidFill>
                <a:schemeClr val="tx2">
                  <a:lumMod val="60000"/>
                  <a:lumOff val="4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/>
            <p:cNvSpPr txBox="1"/>
            <p:nvPr/>
          </p:nvSpPr>
          <p:spPr>
            <a:xfrm flipH="1">
              <a:off x="2413081" y="5562959"/>
              <a:ext cx="2303060" cy="458918"/>
            </a:xfrm>
            <a:prstGeom prst="rect">
              <a:avLst/>
            </a:prstGeom>
            <a:noFill/>
          </p:spPr>
          <p:txBody>
            <a:bodyPr wrap="none" lIns="68576" tIns="34288" rIns="68576" bIns="34288" rtlCol="0">
              <a:spAutoFit/>
            </a:bodyPr>
            <a:lstStyle/>
            <a:p>
              <a:pPr algn="r"/>
              <a:r>
                <a:rPr lang="en-US" altLang="zh-CN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Lato Regular"/>
                </a:rPr>
                <a:t>Docker</a:t>
              </a:r>
              <a:r>
                <a: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Lato Regular"/>
                </a:rPr>
                <a:t>部署项目</a:t>
              </a:r>
            </a:p>
          </p:txBody>
        </p:sp>
        <p:sp>
          <p:nvSpPr>
            <p:cNvPr id="138" name="Oval 137"/>
            <p:cNvSpPr/>
            <p:nvPr/>
          </p:nvSpPr>
          <p:spPr>
            <a:xfrm flipH="1">
              <a:off x="4877597" y="5618456"/>
              <a:ext cx="228600" cy="228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6" tIns="34288" rIns="68576" bIns="34288" rtlCol="0" anchor="ctr"/>
            <a:lstStyle/>
            <a:p>
              <a:pPr algn="ctr"/>
              <a:endParaRPr lang="en-US">
                <a:latin typeface="+mj-ea"/>
                <a:ea typeface="+mj-ea"/>
              </a:endParaRPr>
            </a:p>
          </p:txBody>
        </p:sp>
        <p:cxnSp>
          <p:nvCxnSpPr>
            <p:cNvPr id="139" name="Straight Connector 138"/>
            <p:cNvCxnSpPr/>
            <p:nvPr/>
          </p:nvCxnSpPr>
          <p:spPr>
            <a:xfrm flipH="1">
              <a:off x="5441674" y="5847584"/>
              <a:ext cx="1737360" cy="0"/>
            </a:xfrm>
            <a:prstGeom prst="line">
              <a:avLst/>
            </a:prstGeom>
            <a:ln w="12700">
              <a:solidFill>
                <a:schemeClr val="tx2">
                  <a:lumMod val="60000"/>
                  <a:lumOff val="4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7086600" y="4768850"/>
            <a:ext cx="2057400" cy="273050"/>
          </a:xfrm>
        </p:spPr>
        <p:txBody>
          <a:bodyPr/>
          <a:lstStyle/>
          <a:p>
            <a:fld id="{92E00E76-97D5-4BB6-85AC-6BEC15A824C9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6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321474" y="1894116"/>
            <a:ext cx="1130851" cy="113085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3562665" y="2198562"/>
            <a:ext cx="384159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学习情况</a:t>
            </a:r>
          </a:p>
        </p:txBody>
      </p:sp>
      <p:sp>
        <p:nvSpPr>
          <p:cNvPr id="7" name="文本框 11"/>
          <p:cNvSpPr txBox="1"/>
          <p:nvPr/>
        </p:nvSpPr>
        <p:spPr>
          <a:xfrm>
            <a:off x="2113404" y="1737163"/>
            <a:ext cx="1547694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>
                <a:solidFill>
                  <a:schemeClr val="bg1"/>
                </a:solidFill>
                <a:latin typeface="IrisUPC" pitchFamily="34" charset="-34"/>
                <a:cs typeface="IrisUPC" pitchFamily="34" charset="-34"/>
              </a:rPr>
              <a:t>2</a:t>
            </a:r>
            <a:endParaRPr lang="zh-CN" altLang="en-US" sz="8800">
              <a:solidFill>
                <a:schemeClr val="bg1"/>
              </a:solidFill>
              <a:latin typeface="IrisUPC" pitchFamily="34" charset="-34"/>
              <a:cs typeface="IrisUPC" pitchFamily="34" charset="-3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3" nodeType="afterEffect"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2" presetClass="entr" presetSubtype="0" fill="hold" grpId="1" nodeType="afterEffect">
                                  <p:iterate type="lt">
                                    <p:tmPct val="26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-0.02552 0.75279 0.0908 0.66613 C 0.20747 0.57948 0.21649 0.50394 0.23177 0.40825 C 0.24705 0.31256 0.22118 0.15964 0.18264 0.09152 C 0.1441 0.02341 0.03802 0 0 0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1"/>
      <p:bldP spid="7" grpId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2"/>
          <p:cNvSpPr txBox="1"/>
          <p:nvPr/>
        </p:nvSpPr>
        <p:spPr>
          <a:xfrm>
            <a:off x="4164163" y="3904630"/>
            <a:ext cx="1242300" cy="23361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68580" tIns="34290" rIns="68580" bIns="34290" rtlCol="0">
            <a:normAutofit fontScale="87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汇报：张三</a:t>
            </a:r>
          </a:p>
        </p:txBody>
      </p:sp>
      <p:sp>
        <p:nvSpPr>
          <p:cNvPr id="10" name="矩形 9"/>
          <p:cNvSpPr/>
          <p:nvPr/>
        </p:nvSpPr>
        <p:spPr>
          <a:xfrm>
            <a:off x="791088" y="1652415"/>
            <a:ext cx="1746051" cy="1091224"/>
          </a:xfrm>
          <a:prstGeom prst="rect">
            <a:avLst/>
          </a:prstGeom>
          <a:blipFill dpi="0"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13"/>
          <p:cNvGrpSpPr/>
          <p:nvPr/>
        </p:nvGrpSpPr>
        <p:grpSpPr>
          <a:xfrm>
            <a:off x="791088" y="1333542"/>
            <a:ext cx="1746051" cy="393522"/>
            <a:chOff x="683568" y="985036"/>
            <a:chExt cx="1800200" cy="405747"/>
          </a:xfrm>
          <a:solidFill>
            <a:srgbClr val="0070C0"/>
          </a:solidFill>
        </p:grpSpPr>
        <p:sp>
          <p:nvSpPr>
            <p:cNvPr id="15" name="矩形 25"/>
            <p:cNvSpPr/>
            <p:nvPr/>
          </p:nvSpPr>
          <p:spPr>
            <a:xfrm>
              <a:off x="683568" y="985036"/>
              <a:ext cx="1800200" cy="405747"/>
            </a:xfrm>
            <a:custGeom>
              <a:avLst/>
              <a:gdLst/>
              <a:ahLst/>
              <a:cxnLst/>
              <a:rect l="l" t="t" r="r" b="b"/>
              <a:pathLst>
                <a:path w="1800200" h="405747">
                  <a:moveTo>
                    <a:pt x="0" y="0"/>
                  </a:moveTo>
                  <a:lnTo>
                    <a:pt x="1800200" y="0"/>
                  </a:lnTo>
                  <a:lnTo>
                    <a:pt x="1800200" y="297062"/>
                  </a:lnTo>
                  <a:lnTo>
                    <a:pt x="986506" y="297062"/>
                  </a:lnTo>
                  <a:lnTo>
                    <a:pt x="900101" y="405747"/>
                  </a:lnTo>
                  <a:lnTo>
                    <a:pt x="813696" y="297062"/>
                  </a:lnTo>
                  <a:lnTo>
                    <a:pt x="0" y="2970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288402" y="993557"/>
              <a:ext cx="590533" cy="284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Redis</a:t>
              </a:r>
            </a:p>
          </p:txBody>
        </p:sp>
      </p:grpSp>
      <p:sp>
        <p:nvSpPr>
          <p:cNvPr id="17" name="矩形 16"/>
          <p:cNvSpPr/>
          <p:nvPr/>
        </p:nvSpPr>
        <p:spPr>
          <a:xfrm>
            <a:off x="2723384" y="1652415"/>
            <a:ext cx="1746051" cy="1091224"/>
          </a:xfrm>
          <a:prstGeom prst="rect">
            <a:avLst/>
          </a:prstGeom>
          <a:blipFill dpi="0" rotWithShape="1">
            <a:blip r:embed="rId3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20"/>
          <p:cNvGrpSpPr/>
          <p:nvPr/>
        </p:nvGrpSpPr>
        <p:grpSpPr>
          <a:xfrm>
            <a:off x="2723384" y="1333542"/>
            <a:ext cx="1746051" cy="393522"/>
            <a:chOff x="2675789" y="985036"/>
            <a:chExt cx="1800200" cy="405747"/>
          </a:xfrm>
          <a:solidFill>
            <a:srgbClr val="0070C0"/>
          </a:solidFill>
        </p:grpSpPr>
        <p:sp>
          <p:nvSpPr>
            <p:cNvPr id="22" name="矩形 25"/>
            <p:cNvSpPr/>
            <p:nvPr/>
          </p:nvSpPr>
          <p:spPr>
            <a:xfrm>
              <a:off x="2675789" y="985036"/>
              <a:ext cx="1800200" cy="405747"/>
            </a:xfrm>
            <a:custGeom>
              <a:avLst/>
              <a:gdLst/>
              <a:ahLst/>
              <a:cxnLst/>
              <a:rect l="l" t="t" r="r" b="b"/>
              <a:pathLst>
                <a:path w="1800200" h="405747">
                  <a:moveTo>
                    <a:pt x="0" y="0"/>
                  </a:moveTo>
                  <a:lnTo>
                    <a:pt x="1800200" y="0"/>
                  </a:lnTo>
                  <a:lnTo>
                    <a:pt x="1800200" y="297062"/>
                  </a:lnTo>
                  <a:lnTo>
                    <a:pt x="986506" y="297062"/>
                  </a:lnTo>
                  <a:lnTo>
                    <a:pt x="900101" y="405747"/>
                  </a:lnTo>
                  <a:lnTo>
                    <a:pt x="813696" y="297062"/>
                  </a:lnTo>
                  <a:lnTo>
                    <a:pt x="0" y="29706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386978" y="993557"/>
              <a:ext cx="473998" cy="284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Vue</a:t>
              </a:r>
            </a:p>
          </p:txBody>
        </p:sp>
      </p:grpSp>
      <p:sp>
        <p:nvSpPr>
          <p:cNvPr id="24" name="矩形 23"/>
          <p:cNvSpPr/>
          <p:nvPr/>
        </p:nvSpPr>
        <p:spPr>
          <a:xfrm>
            <a:off x="4655680" y="1652415"/>
            <a:ext cx="1746051" cy="1091224"/>
          </a:xfrm>
          <a:prstGeom prst="rect">
            <a:avLst/>
          </a:prstGeom>
          <a:blipFill dpi="0"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7"/>
          <p:cNvGrpSpPr/>
          <p:nvPr/>
        </p:nvGrpSpPr>
        <p:grpSpPr>
          <a:xfrm>
            <a:off x="4655680" y="1333542"/>
            <a:ext cx="1746051" cy="393522"/>
            <a:chOff x="4668010" y="985036"/>
            <a:chExt cx="1800200" cy="405747"/>
          </a:xfrm>
          <a:solidFill>
            <a:srgbClr val="0070C0"/>
          </a:solidFill>
        </p:grpSpPr>
        <p:sp>
          <p:nvSpPr>
            <p:cNvPr id="29" name="矩形 25"/>
            <p:cNvSpPr/>
            <p:nvPr/>
          </p:nvSpPr>
          <p:spPr>
            <a:xfrm>
              <a:off x="4668010" y="985036"/>
              <a:ext cx="1800200" cy="405747"/>
            </a:xfrm>
            <a:custGeom>
              <a:avLst/>
              <a:gdLst/>
              <a:ahLst/>
              <a:cxnLst/>
              <a:rect l="l" t="t" r="r" b="b"/>
              <a:pathLst>
                <a:path w="1800200" h="405747">
                  <a:moveTo>
                    <a:pt x="0" y="0"/>
                  </a:moveTo>
                  <a:lnTo>
                    <a:pt x="1800200" y="0"/>
                  </a:lnTo>
                  <a:lnTo>
                    <a:pt x="1800200" y="297062"/>
                  </a:lnTo>
                  <a:lnTo>
                    <a:pt x="986506" y="297062"/>
                  </a:lnTo>
                  <a:lnTo>
                    <a:pt x="900101" y="405747"/>
                  </a:lnTo>
                  <a:lnTo>
                    <a:pt x="813696" y="297062"/>
                  </a:lnTo>
                  <a:lnTo>
                    <a:pt x="0" y="29706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57100" y="993557"/>
              <a:ext cx="718198" cy="284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</a:t>
              </a:r>
            </a:p>
          </p:txBody>
        </p:sp>
      </p:grpSp>
      <p:sp>
        <p:nvSpPr>
          <p:cNvPr id="31" name="矩形 30"/>
          <p:cNvSpPr/>
          <p:nvPr/>
        </p:nvSpPr>
        <p:spPr>
          <a:xfrm>
            <a:off x="6587977" y="1652415"/>
            <a:ext cx="1746051" cy="1091224"/>
          </a:xfrm>
          <a:prstGeom prst="rect">
            <a:avLst/>
          </a:prstGeom>
          <a:blipFill dpi="0" rotWithShape="1">
            <a:blip r:embed="rId6"/>
            <a:stretch>
              <a:fillRect t="-30000" b="-3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34"/>
          <p:cNvGrpSpPr/>
          <p:nvPr/>
        </p:nvGrpSpPr>
        <p:grpSpPr>
          <a:xfrm>
            <a:off x="6587977" y="1333542"/>
            <a:ext cx="1746051" cy="393522"/>
            <a:chOff x="6660232" y="985036"/>
            <a:chExt cx="1800200" cy="405747"/>
          </a:xfrm>
          <a:solidFill>
            <a:srgbClr val="0070C0"/>
          </a:solidFill>
        </p:grpSpPr>
        <p:sp>
          <p:nvSpPr>
            <p:cNvPr id="36" name="矩形 25"/>
            <p:cNvSpPr/>
            <p:nvPr/>
          </p:nvSpPr>
          <p:spPr>
            <a:xfrm>
              <a:off x="6660232" y="985036"/>
              <a:ext cx="1800200" cy="405747"/>
            </a:xfrm>
            <a:custGeom>
              <a:avLst/>
              <a:gdLst/>
              <a:ahLst/>
              <a:cxnLst/>
              <a:rect l="l" t="t" r="r" b="b"/>
              <a:pathLst>
                <a:path w="1800200" h="405747">
                  <a:moveTo>
                    <a:pt x="0" y="0"/>
                  </a:moveTo>
                  <a:lnTo>
                    <a:pt x="1800200" y="0"/>
                  </a:lnTo>
                  <a:lnTo>
                    <a:pt x="1800200" y="297062"/>
                  </a:lnTo>
                  <a:lnTo>
                    <a:pt x="986506" y="297062"/>
                  </a:lnTo>
                  <a:lnTo>
                    <a:pt x="900101" y="405747"/>
                  </a:lnTo>
                  <a:lnTo>
                    <a:pt x="813696" y="297062"/>
                  </a:lnTo>
                  <a:lnTo>
                    <a:pt x="0" y="2970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066664" y="993557"/>
              <a:ext cx="1083517" cy="284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Spring Boot</a:t>
              </a:r>
            </a:p>
          </p:txBody>
        </p:sp>
      </p:grpSp>
      <p:grpSp>
        <p:nvGrpSpPr>
          <p:cNvPr id="5" name="组合 10"/>
          <p:cNvGrpSpPr/>
          <p:nvPr/>
        </p:nvGrpSpPr>
        <p:grpSpPr>
          <a:xfrm>
            <a:off x="791088" y="2741844"/>
            <a:ext cx="1746051" cy="1667045"/>
            <a:chOff x="683568" y="2437091"/>
            <a:chExt cx="1800200" cy="1718835"/>
          </a:xfrm>
          <a:noFill/>
        </p:grpSpPr>
        <p:sp>
          <p:nvSpPr>
            <p:cNvPr id="12" name="矩形 11"/>
            <p:cNvSpPr/>
            <p:nvPr/>
          </p:nvSpPr>
          <p:spPr>
            <a:xfrm>
              <a:off x="683568" y="2437091"/>
              <a:ext cx="1800200" cy="17188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8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46288" y="2620236"/>
              <a:ext cx="1474763" cy="9506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l" fontAlgn="auto">
                <a:lnSpc>
                  <a:spcPct val="100000"/>
                </a:lnSpc>
              </a:pPr>
              <a:r>
                <a:rPr lang="en-US" altLang="zh-CN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Key-Value</a:t>
              </a:r>
              <a:r>
                <a:rPr lang="zh-CN" altLang="en-US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数据库</a:t>
              </a:r>
              <a:r>
                <a:rPr lang="en-US" altLang="zh-CN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,</a:t>
              </a:r>
              <a:r>
                <a:rPr lang="zh-CN" altLang="en-US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基于内存亦可持久化</a:t>
              </a:r>
              <a:r>
                <a:rPr lang="en-US" altLang="zh-CN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,master-slave(</a:t>
              </a:r>
              <a:r>
                <a:rPr lang="zh-CN" altLang="en-US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主从</a:t>
              </a:r>
              <a:r>
                <a:rPr lang="en-US" altLang="zh-CN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)</a:t>
              </a:r>
              <a:r>
                <a:rPr lang="zh-CN" altLang="en-US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同步</a:t>
              </a:r>
              <a:endParaRPr lang="en-US" altLang="zh-CN" sz="9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l" fontAlgn="auto">
                <a:lnSpc>
                  <a:spcPct val="100000"/>
                </a:lnSpc>
              </a:pPr>
              <a:endParaRPr lang="en-US" altLang="zh-CN" sz="9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l" fontAlgn="auto">
                <a:lnSpc>
                  <a:spcPct val="100000"/>
                </a:lnSpc>
              </a:pPr>
              <a:endParaRPr lang="zh-CN" altLang="en-US" sz="900" dirty="0">
                <a:solidFill>
                  <a:schemeClr val="accent2"/>
                </a:solidFill>
                <a:latin typeface="+mj-ea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1" name="组合 17"/>
          <p:cNvGrpSpPr/>
          <p:nvPr/>
        </p:nvGrpSpPr>
        <p:grpSpPr>
          <a:xfrm>
            <a:off x="2723384" y="2741844"/>
            <a:ext cx="1746051" cy="1667045"/>
            <a:chOff x="2675789" y="2437091"/>
            <a:chExt cx="1800200" cy="1718835"/>
          </a:xfrm>
          <a:noFill/>
        </p:grpSpPr>
        <p:sp>
          <p:nvSpPr>
            <p:cNvPr id="19" name="矩形 18"/>
            <p:cNvSpPr/>
            <p:nvPr/>
          </p:nvSpPr>
          <p:spPr>
            <a:xfrm>
              <a:off x="2675789" y="2437091"/>
              <a:ext cx="1800200" cy="17188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9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38509" y="2620236"/>
              <a:ext cx="1474763" cy="86751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just">
                <a:lnSpc>
                  <a:spcPts val="975"/>
                </a:lnSpc>
              </a:pPr>
              <a:r>
                <a:rPr lang="en-US" altLang="zh-CN" sz="900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rPr>
                <a:t>Vue</a:t>
              </a:r>
              <a:r>
                <a:rPr lang="zh-CN" altLang="en-US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rPr>
                <a:t>有著名的全家桶系列，包含了</a:t>
              </a:r>
              <a:r>
                <a:rPr lang="en-US" altLang="zh-CN" sz="900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rPr>
                <a:t>vue</a:t>
              </a:r>
              <a:r>
                <a:rPr lang="en-US" altLang="zh-CN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rPr>
                <a:t>-router</a:t>
              </a:r>
              <a:r>
                <a:rPr lang="zh-CN" altLang="en-US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rPr>
                <a:t>，</a:t>
              </a:r>
              <a:r>
                <a:rPr lang="en-US" altLang="zh-CN" sz="900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rPr>
                <a:t>vuex</a:t>
              </a:r>
              <a:r>
                <a:rPr lang="zh-CN" altLang="en-US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rPr>
                <a:t>，</a:t>
              </a:r>
              <a:r>
                <a:rPr lang="en-US" altLang="zh-CN" sz="900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rPr>
                <a:t>axios</a:t>
              </a:r>
              <a:r>
                <a:rPr lang="zh-CN" altLang="en-US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rPr>
                <a:t>。再加上构建工具</a:t>
              </a:r>
              <a:r>
                <a:rPr lang="en-US" altLang="zh-CN" sz="900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rPr>
                <a:t>vue</a:t>
              </a:r>
              <a:r>
                <a:rPr lang="en-US" altLang="zh-CN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rPr>
                <a:t>-cli</a:t>
              </a:r>
              <a:r>
                <a:rPr lang="zh-CN" altLang="en-US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rPr>
                <a:t>，</a:t>
              </a:r>
              <a:r>
                <a:rPr lang="en-US" altLang="zh-CN" sz="900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rPr>
                <a:t>css</a:t>
              </a:r>
              <a:r>
                <a:rPr lang="zh-CN" altLang="en-US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rPr>
                <a:t>预处理器</a:t>
              </a:r>
              <a:r>
                <a:rPr lang="en-US" altLang="zh-CN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rPr>
                <a:t>,</a:t>
              </a:r>
              <a:r>
                <a:rPr lang="zh-CN" altLang="en-US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rPr>
                <a:t>就是一个完整的</a:t>
              </a:r>
              <a:r>
                <a:rPr lang="en-US" altLang="zh-CN" sz="900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rPr>
                <a:t>vue</a:t>
              </a:r>
              <a:r>
                <a:rPr lang="zh-CN" altLang="en-US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rPr>
                <a:t>项目的核心构成</a:t>
              </a:r>
            </a:p>
          </p:txBody>
        </p:sp>
      </p:grpSp>
      <p:grpSp>
        <p:nvGrpSpPr>
          <p:cNvPr id="18" name="组合 24"/>
          <p:cNvGrpSpPr/>
          <p:nvPr/>
        </p:nvGrpSpPr>
        <p:grpSpPr>
          <a:xfrm>
            <a:off x="4655680" y="2741844"/>
            <a:ext cx="1746051" cy="1667045"/>
            <a:chOff x="4668010" y="2437091"/>
            <a:chExt cx="1800200" cy="1718835"/>
          </a:xfrm>
          <a:noFill/>
        </p:grpSpPr>
        <p:sp>
          <p:nvSpPr>
            <p:cNvPr id="26" name="矩形 25"/>
            <p:cNvSpPr/>
            <p:nvPr/>
          </p:nvSpPr>
          <p:spPr>
            <a:xfrm>
              <a:off x="4668010" y="2437091"/>
              <a:ext cx="1800200" cy="17188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9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830730" y="2620236"/>
              <a:ext cx="1474763" cy="73853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just">
                <a:lnSpc>
                  <a:spcPts val="975"/>
                </a:lnSpc>
              </a:pPr>
              <a:r>
                <a:rPr lang="zh-CN" altLang="en-US" sz="9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是一个开源的应用容器引擎，让开发者可以打包他们的应用以及依赖包到一个可移植的镜像中</a:t>
              </a:r>
            </a:p>
          </p:txBody>
        </p:sp>
      </p:grpSp>
      <p:grpSp>
        <p:nvGrpSpPr>
          <p:cNvPr id="25" name="组合 31"/>
          <p:cNvGrpSpPr/>
          <p:nvPr/>
        </p:nvGrpSpPr>
        <p:grpSpPr>
          <a:xfrm>
            <a:off x="6587977" y="2741845"/>
            <a:ext cx="1746051" cy="1667045"/>
            <a:chOff x="6660232" y="2437091"/>
            <a:chExt cx="1800200" cy="1718835"/>
          </a:xfrm>
          <a:noFill/>
        </p:grpSpPr>
        <p:sp>
          <p:nvSpPr>
            <p:cNvPr id="33" name="矩形 32"/>
            <p:cNvSpPr/>
            <p:nvPr/>
          </p:nvSpPr>
          <p:spPr>
            <a:xfrm>
              <a:off x="6660232" y="2437091"/>
              <a:ext cx="1800200" cy="17188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9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822952" y="2620236"/>
              <a:ext cx="1392428" cy="86751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975"/>
                </a:lnSpc>
              </a:pPr>
              <a:r>
                <a:rPr sz="900" dirty="0">
                  <a:latin typeface="+mn-ea"/>
                  <a:cs typeface="+mn-ea"/>
                  <a:sym typeface="+mn-ea"/>
                </a:rPr>
                <a:t>Spring Boot是由Pivotal团队提供的全新框架，其设计目的是用来简化新Spring应用的初始搭建以及开发过程。</a:t>
              </a:r>
            </a:p>
            <a:p>
              <a:pPr algn="l">
                <a:lnSpc>
                  <a:spcPts val="975"/>
                </a:lnSpc>
              </a:pPr>
              <a:endParaRPr lang="zh-CN" altLang="en-US" sz="9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7"/>
          <p:cNvSpPr txBox="1"/>
          <p:nvPr/>
        </p:nvSpPr>
        <p:spPr>
          <a:xfrm>
            <a:off x="256220" y="224347"/>
            <a:ext cx="384159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学习情况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1" nodeType="withEffect"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2" nodeType="withEffect"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3" nodeType="withEffect"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4" nodeType="withEffect"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52" presetClass="entr" presetSubtype="0" fill="hold" grpId="1" nodeType="afterEffect">
                                  <p:iterate type="lt">
                                    <p:tmPct val="26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-0.02552 0.75279 0.0908 0.66613 C 0.20747 0.57948 0.21649 0.50394 0.23177 0.40825 C 0.24705 0.31256 0.22118 0.15964 0.18264 0.09152 C 0.1441 0.02341 0.03802 0 0 0" pathEditMode="relative" ptsTypes="">
                                      <p:cBhvr>
                                        <p:cTn id="7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0" grpId="1" bldLvl="0" animBg="1"/>
      <p:bldP spid="17" grpId="2" bldLvl="0" animBg="1"/>
      <p:bldP spid="24" grpId="3" bldLvl="0" animBg="1"/>
      <p:bldP spid="31" grpId="4" bldLvl="0" animBg="1"/>
      <p:bldP spid="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6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302813" y="1894116"/>
            <a:ext cx="1130851" cy="113085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3554164" y="2197927"/>
            <a:ext cx="384159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自我评价</a:t>
            </a:r>
          </a:p>
        </p:txBody>
      </p:sp>
      <p:sp>
        <p:nvSpPr>
          <p:cNvPr id="7" name="文本框 11"/>
          <p:cNvSpPr txBox="1"/>
          <p:nvPr/>
        </p:nvSpPr>
        <p:spPr>
          <a:xfrm>
            <a:off x="2094108" y="1777803"/>
            <a:ext cx="1547694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>
                <a:solidFill>
                  <a:schemeClr val="bg1"/>
                </a:solidFill>
                <a:latin typeface="IrisUPC" pitchFamily="34" charset="-34"/>
                <a:cs typeface="IrisUPC" pitchFamily="34" charset="-34"/>
              </a:rPr>
              <a:t>3</a:t>
            </a:r>
            <a:endParaRPr lang="zh-CN" altLang="en-US" sz="8800">
              <a:solidFill>
                <a:schemeClr val="bg1"/>
              </a:solidFill>
              <a:latin typeface="IrisUPC" pitchFamily="34" charset="-34"/>
              <a:cs typeface="IrisUPC" pitchFamily="34" charset="-3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3" nodeType="afterEffect"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2" presetClass="entr" presetSubtype="0" fill="hold" grpId="1" nodeType="afterEffect">
                                  <p:iterate type="lt">
                                    <p:tmPct val="26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-0.02552 0.75279 0.0908 0.66613 C 0.20747 0.57948 0.21649 0.50394 0.23177 0.40825 C 0.24705 0.31256 0.22118 0.15964 0.18264 0.09152 C 0.1441 0.02341 0.03802 0 0 0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1"/>
      <p:bldP spid="7" grpId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/>
          <p:cNvGrpSpPr/>
          <p:nvPr/>
        </p:nvGrpSpPr>
        <p:grpSpPr>
          <a:xfrm>
            <a:off x="3672891" y="1030989"/>
            <a:ext cx="3326642" cy="421530"/>
            <a:chOff x="5568287" y="2333767"/>
            <a:chExt cx="4612942" cy="968991"/>
          </a:xfrm>
          <a:solidFill>
            <a:schemeClr val="accent1"/>
          </a:solidFill>
        </p:grpSpPr>
        <p:sp>
          <p:nvSpPr>
            <p:cNvPr id="5" name="矩形 4"/>
            <p:cNvSpPr/>
            <p:nvPr/>
          </p:nvSpPr>
          <p:spPr>
            <a:xfrm>
              <a:off x="5568287" y="2333767"/>
              <a:ext cx="3643952" cy="968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/>
            <p:nvPr/>
          </p:nvSpPr>
          <p:spPr>
            <a:xfrm rot="5400000">
              <a:off x="9212238" y="2333767"/>
              <a:ext cx="968991" cy="96899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7"/>
          <p:cNvGrpSpPr/>
          <p:nvPr/>
        </p:nvGrpSpPr>
        <p:grpSpPr>
          <a:xfrm>
            <a:off x="3683353" y="1766490"/>
            <a:ext cx="3858905" cy="402961"/>
            <a:chOff x="4954137" y="2333766"/>
            <a:chExt cx="5841243" cy="968992"/>
          </a:xfrm>
          <a:solidFill>
            <a:schemeClr val="accent2"/>
          </a:solidFill>
        </p:grpSpPr>
        <p:sp>
          <p:nvSpPr>
            <p:cNvPr id="9" name="矩形 8"/>
            <p:cNvSpPr/>
            <p:nvPr/>
          </p:nvSpPr>
          <p:spPr>
            <a:xfrm>
              <a:off x="4954137" y="2333767"/>
              <a:ext cx="4872252" cy="968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直角三角形 9"/>
            <p:cNvSpPr/>
            <p:nvPr/>
          </p:nvSpPr>
          <p:spPr>
            <a:xfrm rot="5400000">
              <a:off x="9826389" y="2333766"/>
              <a:ext cx="968991" cy="96899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10"/>
          <p:cNvGrpSpPr/>
          <p:nvPr/>
        </p:nvGrpSpPr>
        <p:grpSpPr>
          <a:xfrm>
            <a:off x="3683354" y="2482110"/>
            <a:ext cx="4415321" cy="441042"/>
            <a:chOff x="4954137" y="2330016"/>
            <a:chExt cx="5765853" cy="972742"/>
          </a:xfrm>
          <a:solidFill>
            <a:schemeClr val="accent3"/>
          </a:solidFill>
        </p:grpSpPr>
        <p:sp>
          <p:nvSpPr>
            <p:cNvPr id="12" name="矩形 11"/>
            <p:cNvSpPr/>
            <p:nvPr/>
          </p:nvSpPr>
          <p:spPr>
            <a:xfrm>
              <a:off x="4954137" y="2333767"/>
              <a:ext cx="4872252" cy="968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直角三角形 12"/>
            <p:cNvSpPr/>
            <p:nvPr/>
          </p:nvSpPr>
          <p:spPr>
            <a:xfrm rot="5400000">
              <a:off x="9786818" y="2369585"/>
              <a:ext cx="972742" cy="893603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组合 13"/>
          <p:cNvGrpSpPr/>
          <p:nvPr/>
        </p:nvGrpSpPr>
        <p:grpSpPr>
          <a:xfrm>
            <a:off x="3683686" y="3301883"/>
            <a:ext cx="4795215" cy="409764"/>
            <a:chOff x="4954137" y="2333767"/>
            <a:chExt cx="5653864" cy="968991"/>
          </a:xfrm>
          <a:solidFill>
            <a:schemeClr val="accent4"/>
          </a:solidFill>
        </p:grpSpPr>
        <p:sp>
          <p:nvSpPr>
            <p:cNvPr id="15" name="矩形 14"/>
            <p:cNvSpPr/>
            <p:nvPr/>
          </p:nvSpPr>
          <p:spPr>
            <a:xfrm>
              <a:off x="4954137" y="2333767"/>
              <a:ext cx="4872252" cy="968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直角三角形 15"/>
            <p:cNvSpPr/>
            <p:nvPr/>
          </p:nvSpPr>
          <p:spPr>
            <a:xfrm rot="5400000">
              <a:off x="9732701" y="2427459"/>
              <a:ext cx="968989" cy="78161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5590508" y="1036099"/>
            <a:ext cx="71456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671170" y="1800966"/>
            <a:ext cx="71456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968716" y="2535905"/>
            <a:ext cx="71456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489768" y="3274409"/>
            <a:ext cx="71456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884425" y="1075990"/>
            <a:ext cx="1830053" cy="25273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基础薄弱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938059" y="1841567"/>
            <a:ext cx="1830053" cy="25273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细节不够完善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938059" y="2577508"/>
            <a:ext cx="1830053" cy="25273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思想方面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938065" y="3398984"/>
            <a:ext cx="1830053" cy="25273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测试方面</a:t>
            </a:r>
          </a:p>
        </p:txBody>
      </p:sp>
      <p:sp>
        <p:nvSpPr>
          <p:cNvPr id="25" name="Freeform 5"/>
          <p:cNvSpPr>
            <a:spLocks noEditPoints="1"/>
          </p:cNvSpPr>
          <p:nvPr/>
        </p:nvSpPr>
        <p:spPr bwMode="auto">
          <a:xfrm>
            <a:off x="3168054" y="2556083"/>
            <a:ext cx="291704" cy="363253"/>
          </a:xfrm>
          <a:custGeom>
            <a:avLst/>
            <a:gdLst>
              <a:gd name="T0" fmla="*/ 143 w 160"/>
              <a:gd name="T1" fmla="*/ 0 h 200"/>
              <a:gd name="T2" fmla="*/ 16 w 160"/>
              <a:gd name="T3" fmla="*/ 0 h 200"/>
              <a:gd name="T4" fmla="*/ 0 w 160"/>
              <a:gd name="T5" fmla="*/ 17 h 200"/>
              <a:gd name="T6" fmla="*/ 0 w 160"/>
              <a:gd name="T7" fmla="*/ 183 h 200"/>
              <a:gd name="T8" fmla="*/ 16 w 160"/>
              <a:gd name="T9" fmla="*/ 200 h 200"/>
              <a:gd name="T10" fmla="*/ 143 w 160"/>
              <a:gd name="T11" fmla="*/ 200 h 200"/>
              <a:gd name="T12" fmla="*/ 160 w 160"/>
              <a:gd name="T13" fmla="*/ 183 h 200"/>
              <a:gd name="T14" fmla="*/ 160 w 160"/>
              <a:gd name="T15" fmla="*/ 17 h 200"/>
              <a:gd name="T16" fmla="*/ 143 w 160"/>
              <a:gd name="T17" fmla="*/ 0 h 200"/>
              <a:gd name="T18" fmla="*/ 78 w 160"/>
              <a:gd name="T19" fmla="*/ 193 h 200"/>
              <a:gd name="T20" fmla="*/ 68 w 160"/>
              <a:gd name="T21" fmla="*/ 183 h 200"/>
              <a:gd name="T22" fmla="*/ 78 w 160"/>
              <a:gd name="T23" fmla="*/ 173 h 200"/>
              <a:gd name="T24" fmla="*/ 88 w 160"/>
              <a:gd name="T25" fmla="*/ 183 h 200"/>
              <a:gd name="T26" fmla="*/ 78 w 160"/>
              <a:gd name="T27" fmla="*/ 193 h 200"/>
              <a:gd name="T28" fmla="*/ 148 w 160"/>
              <a:gd name="T29" fmla="*/ 164 h 200"/>
              <a:gd name="T30" fmla="*/ 12 w 160"/>
              <a:gd name="T31" fmla="*/ 164 h 200"/>
              <a:gd name="T32" fmla="*/ 12 w 160"/>
              <a:gd name="T33" fmla="*/ 12 h 200"/>
              <a:gd name="T34" fmla="*/ 148 w 160"/>
              <a:gd name="T35" fmla="*/ 12 h 200"/>
              <a:gd name="T36" fmla="*/ 148 w 160"/>
              <a:gd name="T37" fmla="*/ 16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60" h="200">
                <a:moveTo>
                  <a:pt x="143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7"/>
                </a:cubicBezTo>
                <a:cubicBezTo>
                  <a:pt x="0" y="183"/>
                  <a:pt x="0" y="183"/>
                  <a:pt x="0" y="183"/>
                </a:cubicBezTo>
                <a:cubicBezTo>
                  <a:pt x="0" y="192"/>
                  <a:pt x="7" y="200"/>
                  <a:pt x="16" y="200"/>
                </a:cubicBezTo>
                <a:cubicBezTo>
                  <a:pt x="143" y="200"/>
                  <a:pt x="143" y="200"/>
                  <a:pt x="143" y="200"/>
                </a:cubicBezTo>
                <a:cubicBezTo>
                  <a:pt x="152" y="200"/>
                  <a:pt x="160" y="192"/>
                  <a:pt x="160" y="183"/>
                </a:cubicBezTo>
                <a:cubicBezTo>
                  <a:pt x="160" y="17"/>
                  <a:pt x="160" y="17"/>
                  <a:pt x="160" y="17"/>
                </a:cubicBezTo>
                <a:cubicBezTo>
                  <a:pt x="160" y="7"/>
                  <a:pt x="152" y="0"/>
                  <a:pt x="143" y="0"/>
                </a:cubicBezTo>
                <a:moveTo>
                  <a:pt x="78" y="193"/>
                </a:moveTo>
                <a:cubicBezTo>
                  <a:pt x="73" y="193"/>
                  <a:pt x="68" y="188"/>
                  <a:pt x="68" y="183"/>
                </a:cubicBezTo>
                <a:cubicBezTo>
                  <a:pt x="68" y="177"/>
                  <a:pt x="73" y="173"/>
                  <a:pt x="78" y="173"/>
                </a:cubicBezTo>
                <a:cubicBezTo>
                  <a:pt x="84" y="173"/>
                  <a:pt x="88" y="177"/>
                  <a:pt x="88" y="183"/>
                </a:cubicBezTo>
                <a:cubicBezTo>
                  <a:pt x="88" y="188"/>
                  <a:pt x="84" y="193"/>
                  <a:pt x="78" y="193"/>
                </a:cubicBezTo>
                <a:moveTo>
                  <a:pt x="148" y="164"/>
                </a:moveTo>
                <a:cubicBezTo>
                  <a:pt x="12" y="164"/>
                  <a:pt x="12" y="164"/>
                  <a:pt x="12" y="164"/>
                </a:cubicBezTo>
                <a:cubicBezTo>
                  <a:pt x="12" y="12"/>
                  <a:pt x="12" y="12"/>
                  <a:pt x="12" y="12"/>
                </a:cubicBezTo>
                <a:cubicBezTo>
                  <a:pt x="148" y="12"/>
                  <a:pt x="148" y="12"/>
                  <a:pt x="148" y="12"/>
                </a:cubicBezTo>
                <a:lnTo>
                  <a:pt x="148" y="16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26" name="Freeform 9"/>
          <p:cNvSpPr>
            <a:spLocks noEditPoints="1"/>
          </p:cNvSpPr>
          <p:nvPr/>
        </p:nvSpPr>
        <p:spPr bwMode="auto">
          <a:xfrm>
            <a:off x="3150195" y="3302039"/>
            <a:ext cx="327422" cy="363253"/>
          </a:xfrm>
          <a:custGeom>
            <a:avLst/>
            <a:gdLst>
              <a:gd name="T0" fmla="*/ 160 w 180"/>
              <a:gd name="T1" fmla="*/ 200 h 200"/>
              <a:gd name="T2" fmla="*/ 52 w 180"/>
              <a:gd name="T3" fmla="*/ 200 h 200"/>
              <a:gd name="T4" fmla="*/ 32 w 180"/>
              <a:gd name="T5" fmla="*/ 180 h 200"/>
              <a:gd name="T6" fmla="*/ 32 w 180"/>
              <a:gd name="T7" fmla="*/ 48 h 200"/>
              <a:gd name="T8" fmla="*/ 52 w 180"/>
              <a:gd name="T9" fmla="*/ 28 h 200"/>
              <a:gd name="T10" fmla="*/ 160 w 180"/>
              <a:gd name="T11" fmla="*/ 28 h 200"/>
              <a:gd name="T12" fmla="*/ 180 w 180"/>
              <a:gd name="T13" fmla="*/ 48 h 200"/>
              <a:gd name="T14" fmla="*/ 180 w 180"/>
              <a:gd name="T15" fmla="*/ 180 h 200"/>
              <a:gd name="T16" fmla="*/ 160 w 180"/>
              <a:gd name="T17" fmla="*/ 200 h 200"/>
              <a:gd name="T18" fmla="*/ 168 w 180"/>
              <a:gd name="T19" fmla="*/ 40 h 200"/>
              <a:gd name="T20" fmla="*/ 44 w 180"/>
              <a:gd name="T21" fmla="*/ 40 h 200"/>
              <a:gd name="T22" fmla="*/ 44 w 180"/>
              <a:gd name="T23" fmla="*/ 172 h 200"/>
              <a:gd name="T24" fmla="*/ 168 w 180"/>
              <a:gd name="T25" fmla="*/ 172 h 200"/>
              <a:gd name="T26" fmla="*/ 168 w 180"/>
              <a:gd name="T27" fmla="*/ 40 h 200"/>
              <a:gd name="T28" fmla="*/ 136 w 180"/>
              <a:gd name="T29" fmla="*/ 15 h 200"/>
              <a:gd name="T30" fmla="*/ 148 w 180"/>
              <a:gd name="T31" fmla="*/ 15 h 200"/>
              <a:gd name="T32" fmla="*/ 148 w 180"/>
              <a:gd name="T33" fmla="*/ 24 h 200"/>
              <a:gd name="T34" fmla="*/ 136 w 180"/>
              <a:gd name="T35" fmla="*/ 24 h 200"/>
              <a:gd name="T36" fmla="*/ 136 w 180"/>
              <a:gd name="T37" fmla="*/ 15 h 200"/>
              <a:gd name="T38" fmla="*/ 136 w 180"/>
              <a:gd name="T39" fmla="*/ 12 h 200"/>
              <a:gd name="T40" fmla="*/ 12 w 180"/>
              <a:gd name="T41" fmla="*/ 12 h 200"/>
              <a:gd name="T42" fmla="*/ 12 w 180"/>
              <a:gd name="T43" fmla="*/ 144 h 200"/>
              <a:gd name="T44" fmla="*/ 16 w 180"/>
              <a:gd name="T45" fmla="*/ 144 h 200"/>
              <a:gd name="T46" fmla="*/ 20 w 180"/>
              <a:gd name="T47" fmla="*/ 144 h 200"/>
              <a:gd name="T48" fmla="*/ 28 w 180"/>
              <a:gd name="T49" fmla="*/ 144 h 200"/>
              <a:gd name="T50" fmla="*/ 28 w 180"/>
              <a:gd name="T51" fmla="*/ 172 h 200"/>
              <a:gd name="T52" fmla="*/ 16 w 180"/>
              <a:gd name="T53" fmla="*/ 172 h 200"/>
              <a:gd name="T54" fmla="*/ 16 w 180"/>
              <a:gd name="T55" fmla="*/ 171 h 200"/>
              <a:gd name="T56" fmla="*/ 0 w 180"/>
              <a:gd name="T57" fmla="*/ 152 h 200"/>
              <a:gd name="T58" fmla="*/ 0 w 180"/>
              <a:gd name="T59" fmla="*/ 20 h 200"/>
              <a:gd name="T60" fmla="*/ 20 w 180"/>
              <a:gd name="T61" fmla="*/ 0 h 200"/>
              <a:gd name="T62" fmla="*/ 128 w 180"/>
              <a:gd name="T63" fmla="*/ 0 h 200"/>
              <a:gd name="T64" fmla="*/ 147 w 180"/>
              <a:gd name="T65" fmla="*/ 15 h 200"/>
              <a:gd name="T66" fmla="*/ 136 w 180"/>
              <a:gd name="T67" fmla="*/ 15 h 200"/>
              <a:gd name="T68" fmla="*/ 136 w 180"/>
              <a:gd name="T69" fmla="*/ 1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0" h="200">
                <a:moveTo>
                  <a:pt x="160" y="200"/>
                </a:moveTo>
                <a:cubicBezTo>
                  <a:pt x="52" y="200"/>
                  <a:pt x="52" y="200"/>
                  <a:pt x="52" y="200"/>
                </a:cubicBezTo>
                <a:cubicBezTo>
                  <a:pt x="40" y="200"/>
                  <a:pt x="32" y="191"/>
                  <a:pt x="32" y="180"/>
                </a:cubicBezTo>
                <a:cubicBezTo>
                  <a:pt x="32" y="48"/>
                  <a:pt x="32" y="48"/>
                  <a:pt x="32" y="48"/>
                </a:cubicBezTo>
                <a:cubicBezTo>
                  <a:pt x="32" y="37"/>
                  <a:pt x="40" y="28"/>
                  <a:pt x="52" y="28"/>
                </a:cubicBezTo>
                <a:cubicBezTo>
                  <a:pt x="160" y="28"/>
                  <a:pt x="160" y="28"/>
                  <a:pt x="160" y="28"/>
                </a:cubicBezTo>
                <a:cubicBezTo>
                  <a:pt x="171" y="28"/>
                  <a:pt x="180" y="37"/>
                  <a:pt x="180" y="48"/>
                </a:cubicBezTo>
                <a:cubicBezTo>
                  <a:pt x="180" y="180"/>
                  <a:pt x="180" y="180"/>
                  <a:pt x="180" y="180"/>
                </a:cubicBezTo>
                <a:cubicBezTo>
                  <a:pt x="180" y="191"/>
                  <a:pt x="171" y="200"/>
                  <a:pt x="160" y="200"/>
                </a:cubicBezTo>
                <a:close/>
                <a:moveTo>
                  <a:pt x="168" y="40"/>
                </a:moveTo>
                <a:cubicBezTo>
                  <a:pt x="44" y="40"/>
                  <a:pt x="44" y="40"/>
                  <a:pt x="44" y="40"/>
                </a:cubicBezTo>
                <a:cubicBezTo>
                  <a:pt x="44" y="172"/>
                  <a:pt x="44" y="172"/>
                  <a:pt x="44" y="172"/>
                </a:cubicBezTo>
                <a:cubicBezTo>
                  <a:pt x="168" y="172"/>
                  <a:pt x="168" y="172"/>
                  <a:pt x="168" y="172"/>
                </a:cubicBezTo>
                <a:lnTo>
                  <a:pt x="168" y="40"/>
                </a:lnTo>
                <a:close/>
                <a:moveTo>
                  <a:pt x="136" y="15"/>
                </a:moveTo>
                <a:cubicBezTo>
                  <a:pt x="148" y="15"/>
                  <a:pt x="148" y="15"/>
                  <a:pt x="148" y="15"/>
                </a:cubicBezTo>
                <a:cubicBezTo>
                  <a:pt x="148" y="24"/>
                  <a:pt x="148" y="24"/>
                  <a:pt x="148" y="24"/>
                </a:cubicBezTo>
                <a:cubicBezTo>
                  <a:pt x="136" y="24"/>
                  <a:pt x="136" y="24"/>
                  <a:pt x="136" y="24"/>
                </a:cubicBezTo>
                <a:lnTo>
                  <a:pt x="136" y="15"/>
                </a:lnTo>
                <a:close/>
                <a:moveTo>
                  <a:pt x="136" y="12"/>
                </a:moveTo>
                <a:cubicBezTo>
                  <a:pt x="12" y="12"/>
                  <a:pt x="12" y="12"/>
                  <a:pt x="12" y="12"/>
                </a:cubicBezTo>
                <a:cubicBezTo>
                  <a:pt x="12" y="144"/>
                  <a:pt x="12" y="144"/>
                  <a:pt x="12" y="144"/>
                </a:cubicBezTo>
                <a:cubicBezTo>
                  <a:pt x="16" y="144"/>
                  <a:pt x="16" y="144"/>
                  <a:pt x="16" y="144"/>
                </a:cubicBezTo>
                <a:cubicBezTo>
                  <a:pt x="20" y="144"/>
                  <a:pt x="20" y="144"/>
                  <a:pt x="20" y="144"/>
                </a:cubicBezTo>
                <a:cubicBezTo>
                  <a:pt x="28" y="144"/>
                  <a:pt x="28" y="144"/>
                  <a:pt x="28" y="144"/>
                </a:cubicBezTo>
                <a:cubicBezTo>
                  <a:pt x="28" y="172"/>
                  <a:pt x="28" y="172"/>
                  <a:pt x="28" y="172"/>
                </a:cubicBezTo>
                <a:cubicBezTo>
                  <a:pt x="16" y="172"/>
                  <a:pt x="16" y="172"/>
                  <a:pt x="16" y="172"/>
                </a:cubicBezTo>
                <a:cubicBezTo>
                  <a:pt x="16" y="171"/>
                  <a:pt x="16" y="171"/>
                  <a:pt x="16" y="171"/>
                </a:cubicBezTo>
                <a:cubicBezTo>
                  <a:pt x="6" y="169"/>
                  <a:pt x="0" y="161"/>
                  <a:pt x="0" y="152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9"/>
                  <a:pt x="8" y="0"/>
                  <a:pt x="20" y="0"/>
                </a:cubicBezTo>
                <a:cubicBezTo>
                  <a:pt x="128" y="0"/>
                  <a:pt x="128" y="0"/>
                  <a:pt x="128" y="0"/>
                </a:cubicBezTo>
                <a:cubicBezTo>
                  <a:pt x="137" y="0"/>
                  <a:pt x="145" y="6"/>
                  <a:pt x="147" y="15"/>
                </a:cubicBezTo>
                <a:cubicBezTo>
                  <a:pt x="136" y="15"/>
                  <a:pt x="136" y="15"/>
                  <a:pt x="136" y="15"/>
                </a:cubicBezTo>
                <a:lnTo>
                  <a:pt x="136" y="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27" name="Freeform 13"/>
          <p:cNvSpPr>
            <a:spLocks noEditPoints="1"/>
          </p:cNvSpPr>
          <p:nvPr/>
        </p:nvSpPr>
        <p:spPr bwMode="auto">
          <a:xfrm>
            <a:off x="3138884" y="1085611"/>
            <a:ext cx="350044" cy="341814"/>
          </a:xfrm>
          <a:custGeom>
            <a:avLst/>
            <a:gdLst>
              <a:gd name="T0" fmla="*/ 123 w 192"/>
              <a:gd name="T1" fmla="*/ 175 h 188"/>
              <a:gd name="T2" fmla="*/ 123 w 192"/>
              <a:gd name="T3" fmla="*/ 148 h 188"/>
              <a:gd name="T4" fmla="*/ 68 w 192"/>
              <a:gd name="T5" fmla="*/ 149 h 188"/>
              <a:gd name="T6" fmla="*/ 68 w 192"/>
              <a:gd name="T7" fmla="*/ 176 h 188"/>
              <a:gd name="T8" fmla="*/ 56 w 192"/>
              <a:gd name="T9" fmla="*/ 182 h 188"/>
              <a:gd name="T10" fmla="*/ 60 w 192"/>
              <a:gd name="T11" fmla="*/ 188 h 188"/>
              <a:gd name="T12" fmla="*/ 130 w 192"/>
              <a:gd name="T13" fmla="*/ 188 h 188"/>
              <a:gd name="T14" fmla="*/ 135 w 192"/>
              <a:gd name="T15" fmla="*/ 183 h 188"/>
              <a:gd name="T16" fmla="*/ 123 w 192"/>
              <a:gd name="T17" fmla="*/ 175 h 188"/>
              <a:gd name="T18" fmla="*/ 173 w 192"/>
              <a:gd name="T19" fmla="*/ 0 h 188"/>
              <a:gd name="T20" fmla="*/ 18 w 192"/>
              <a:gd name="T21" fmla="*/ 0 h 188"/>
              <a:gd name="T22" fmla="*/ 0 w 192"/>
              <a:gd name="T23" fmla="*/ 19 h 188"/>
              <a:gd name="T24" fmla="*/ 0 w 192"/>
              <a:gd name="T25" fmla="*/ 126 h 188"/>
              <a:gd name="T26" fmla="*/ 18 w 192"/>
              <a:gd name="T27" fmla="*/ 144 h 188"/>
              <a:gd name="T28" fmla="*/ 173 w 192"/>
              <a:gd name="T29" fmla="*/ 144 h 188"/>
              <a:gd name="T30" fmla="*/ 192 w 192"/>
              <a:gd name="T31" fmla="*/ 126 h 188"/>
              <a:gd name="T32" fmla="*/ 192 w 192"/>
              <a:gd name="T33" fmla="*/ 19 h 188"/>
              <a:gd name="T34" fmla="*/ 173 w 192"/>
              <a:gd name="T35" fmla="*/ 0 h 188"/>
              <a:gd name="T36" fmla="*/ 180 w 192"/>
              <a:gd name="T37" fmla="*/ 100 h 188"/>
              <a:gd name="T38" fmla="*/ 167 w 192"/>
              <a:gd name="T39" fmla="*/ 112 h 188"/>
              <a:gd name="T40" fmla="*/ 24 w 192"/>
              <a:gd name="T41" fmla="*/ 112 h 188"/>
              <a:gd name="T42" fmla="*/ 11 w 192"/>
              <a:gd name="T43" fmla="*/ 100 h 188"/>
              <a:gd name="T44" fmla="*/ 11 w 192"/>
              <a:gd name="T45" fmla="*/ 25 h 188"/>
              <a:gd name="T46" fmla="*/ 24 w 192"/>
              <a:gd name="T47" fmla="*/ 12 h 188"/>
              <a:gd name="T48" fmla="*/ 167 w 192"/>
              <a:gd name="T49" fmla="*/ 12 h 188"/>
              <a:gd name="T50" fmla="*/ 180 w 192"/>
              <a:gd name="T51" fmla="*/ 25 h 188"/>
              <a:gd name="T52" fmla="*/ 180 w 192"/>
              <a:gd name="T53" fmla="*/ 100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92" h="188">
                <a:moveTo>
                  <a:pt x="123" y="175"/>
                </a:moveTo>
                <a:cubicBezTo>
                  <a:pt x="123" y="148"/>
                  <a:pt x="123" y="148"/>
                  <a:pt x="123" y="148"/>
                </a:cubicBezTo>
                <a:cubicBezTo>
                  <a:pt x="68" y="149"/>
                  <a:pt x="68" y="149"/>
                  <a:pt x="68" y="149"/>
                </a:cubicBezTo>
                <a:cubicBezTo>
                  <a:pt x="68" y="176"/>
                  <a:pt x="68" y="176"/>
                  <a:pt x="68" y="176"/>
                </a:cubicBezTo>
                <a:cubicBezTo>
                  <a:pt x="56" y="182"/>
                  <a:pt x="56" y="182"/>
                  <a:pt x="56" y="182"/>
                </a:cubicBezTo>
                <a:cubicBezTo>
                  <a:pt x="56" y="182"/>
                  <a:pt x="53" y="188"/>
                  <a:pt x="60" y="188"/>
                </a:cubicBezTo>
                <a:cubicBezTo>
                  <a:pt x="130" y="188"/>
                  <a:pt x="130" y="188"/>
                  <a:pt x="130" y="188"/>
                </a:cubicBezTo>
                <a:cubicBezTo>
                  <a:pt x="130" y="188"/>
                  <a:pt x="138" y="185"/>
                  <a:pt x="135" y="183"/>
                </a:cubicBezTo>
                <a:cubicBezTo>
                  <a:pt x="133" y="180"/>
                  <a:pt x="123" y="175"/>
                  <a:pt x="123" y="175"/>
                </a:cubicBezTo>
                <a:close/>
                <a:moveTo>
                  <a:pt x="173" y="0"/>
                </a:moveTo>
                <a:cubicBezTo>
                  <a:pt x="18" y="0"/>
                  <a:pt x="18" y="0"/>
                  <a:pt x="18" y="0"/>
                </a:cubicBezTo>
                <a:cubicBezTo>
                  <a:pt x="8" y="0"/>
                  <a:pt x="0" y="9"/>
                  <a:pt x="0" y="19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6"/>
                  <a:pt x="8" y="144"/>
                  <a:pt x="18" y="144"/>
                </a:cubicBezTo>
                <a:cubicBezTo>
                  <a:pt x="173" y="144"/>
                  <a:pt x="173" y="144"/>
                  <a:pt x="173" y="144"/>
                </a:cubicBezTo>
                <a:cubicBezTo>
                  <a:pt x="183" y="144"/>
                  <a:pt x="192" y="136"/>
                  <a:pt x="192" y="126"/>
                </a:cubicBezTo>
                <a:cubicBezTo>
                  <a:pt x="192" y="19"/>
                  <a:pt x="192" y="19"/>
                  <a:pt x="192" y="19"/>
                </a:cubicBezTo>
                <a:cubicBezTo>
                  <a:pt x="192" y="9"/>
                  <a:pt x="183" y="0"/>
                  <a:pt x="173" y="0"/>
                </a:cubicBezTo>
                <a:close/>
                <a:moveTo>
                  <a:pt x="180" y="100"/>
                </a:moveTo>
                <a:cubicBezTo>
                  <a:pt x="180" y="107"/>
                  <a:pt x="174" y="112"/>
                  <a:pt x="167" y="112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17" y="112"/>
                  <a:pt x="11" y="107"/>
                  <a:pt x="11" y="100"/>
                </a:cubicBezTo>
                <a:cubicBezTo>
                  <a:pt x="11" y="25"/>
                  <a:pt x="11" y="25"/>
                  <a:pt x="11" y="25"/>
                </a:cubicBezTo>
                <a:cubicBezTo>
                  <a:pt x="11" y="18"/>
                  <a:pt x="17" y="12"/>
                  <a:pt x="24" y="12"/>
                </a:cubicBezTo>
                <a:cubicBezTo>
                  <a:pt x="167" y="12"/>
                  <a:pt x="167" y="12"/>
                  <a:pt x="167" y="12"/>
                </a:cubicBezTo>
                <a:cubicBezTo>
                  <a:pt x="174" y="12"/>
                  <a:pt x="180" y="18"/>
                  <a:pt x="180" y="25"/>
                </a:cubicBezTo>
                <a:lnTo>
                  <a:pt x="180" y="1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28" name="Freeform 17"/>
          <p:cNvSpPr>
            <a:spLocks noEditPoints="1"/>
          </p:cNvSpPr>
          <p:nvPr/>
        </p:nvSpPr>
        <p:spPr bwMode="auto">
          <a:xfrm>
            <a:off x="3218060" y="1810127"/>
            <a:ext cx="191691" cy="363253"/>
          </a:xfrm>
          <a:custGeom>
            <a:avLst/>
            <a:gdLst>
              <a:gd name="T0" fmla="*/ 87 w 104"/>
              <a:gd name="T1" fmla="*/ 0 h 200"/>
              <a:gd name="T2" fmla="*/ 16 w 104"/>
              <a:gd name="T3" fmla="*/ 0 h 200"/>
              <a:gd name="T4" fmla="*/ 0 w 104"/>
              <a:gd name="T5" fmla="*/ 17 h 200"/>
              <a:gd name="T6" fmla="*/ 0 w 104"/>
              <a:gd name="T7" fmla="*/ 183 h 200"/>
              <a:gd name="T8" fmla="*/ 16 w 104"/>
              <a:gd name="T9" fmla="*/ 200 h 200"/>
              <a:gd name="T10" fmla="*/ 87 w 104"/>
              <a:gd name="T11" fmla="*/ 200 h 200"/>
              <a:gd name="T12" fmla="*/ 104 w 104"/>
              <a:gd name="T13" fmla="*/ 183 h 200"/>
              <a:gd name="T14" fmla="*/ 104 w 104"/>
              <a:gd name="T15" fmla="*/ 17 h 200"/>
              <a:gd name="T16" fmla="*/ 87 w 104"/>
              <a:gd name="T17" fmla="*/ 0 h 200"/>
              <a:gd name="T18" fmla="*/ 43 w 104"/>
              <a:gd name="T19" fmla="*/ 13 h 200"/>
              <a:gd name="T20" fmla="*/ 63 w 104"/>
              <a:gd name="T21" fmla="*/ 13 h 200"/>
              <a:gd name="T22" fmla="*/ 66 w 104"/>
              <a:gd name="T23" fmla="*/ 17 h 200"/>
              <a:gd name="T24" fmla="*/ 63 w 104"/>
              <a:gd name="T25" fmla="*/ 20 h 200"/>
              <a:gd name="T26" fmla="*/ 43 w 104"/>
              <a:gd name="T27" fmla="*/ 20 h 200"/>
              <a:gd name="T28" fmla="*/ 40 w 104"/>
              <a:gd name="T29" fmla="*/ 17 h 200"/>
              <a:gd name="T30" fmla="*/ 43 w 104"/>
              <a:gd name="T31" fmla="*/ 13 h 200"/>
              <a:gd name="T32" fmla="*/ 53 w 104"/>
              <a:gd name="T33" fmla="*/ 193 h 200"/>
              <a:gd name="T34" fmla="*/ 43 w 104"/>
              <a:gd name="T35" fmla="*/ 183 h 200"/>
              <a:gd name="T36" fmla="*/ 53 w 104"/>
              <a:gd name="T37" fmla="*/ 173 h 200"/>
              <a:gd name="T38" fmla="*/ 63 w 104"/>
              <a:gd name="T39" fmla="*/ 183 h 200"/>
              <a:gd name="T40" fmla="*/ 53 w 104"/>
              <a:gd name="T41" fmla="*/ 193 h 200"/>
              <a:gd name="T42" fmla="*/ 96 w 104"/>
              <a:gd name="T43" fmla="*/ 164 h 200"/>
              <a:gd name="T44" fmla="*/ 8 w 104"/>
              <a:gd name="T45" fmla="*/ 164 h 200"/>
              <a:gd name="T46" fmla="*/ 8 w 104"/>
              <a:gd name="T47" fmla="*/ 32 h 200"/>
              <a:gd name="T48" fmla="*/ 96 w 104"/>
              <a:gd name="T49" fmla="*/ 32 h 200"/>
              <a:gd name="T50" fmla="*/ 96 w 104"/>
              <a:gd name="T51" fmla="*/ 16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4" h="200">
                <a:moveTo>
                  <a:pt x="87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8"/>
                  <a:pt x="0" y="17"/>
                </a:cubicBezTo>
                <a:cubicBezTo>
                  <a:pt x="0" y="183"/>
                  <a:pt x="0" y="183"/>
                  <a:pt x="0" y="183"/>
                </a:cubicBezTo>
                <a:cubicBezTo>
                  <a:pt x="0" y="192"/>
                  <a:pt x="7" y="200"/>
                  <a:pt x="16" y="200"/>
                </a:cubicBezTo>
                <a:cubicBezTo>
                  <a:pt x="87" y="200"/>
                  <a:pt x="87" y="200"/>
                  <a:pt x="87" y="200"/>
                </a:cubicBezTo>
                <a:cubicBezTo>
                  <a:pt x="96" y="200"/>
                  <a:pt x="104" y="192"/>
                  <a:pt x="104" y="183"/>
                </a:cubicBezTo>
                <a:cubicBezTo>
                  <a:pt x="104" y="17"/>
                  <a:pt x="104" y="17"/>
                  <a:pt x="104" y="17"/>
                </a:cubicBezTo>
                <a:cubicBezTo>
                  <a:pt x="104" y="8"/>
                  <a:pt x="96" y="0"/>
                  <a:pt x="87" y="0"/>
                </a:cubicBezTo>
                <a:moveTo>
                  <a:pt x="43" y="13"/>
                </a:moveTo>
                <a:cubicBezTo>
                  <a:pt x="63" y="13"/>
                  <a:pt x="63" y="13"/>
                  <a:pt x="63" y="13"/>
                </a:cubicBezTo>
                <a:cubicBezTo>
                  <a:pt x="65" y="13"/>
                  <a:pt x="66" y="15"/>
                  <a:pt x="66" y="17"/>
                </a:cubicBezTo>
                <a:cubicBezTo>
                  <a:pt x="66" y="19"/>
                  <a:pt x="65" y="20"/>
                  <a:pt x="63" y="20"/>
                </a:cubicBezTo>
                <a:cubicBezTo>
                  <a:pt x="43" y="20"/>
                  <a:pt x="43" y="20"/>
                  <a:pt x="43" y="20"/>
                </a:cubicBezTo>
                <a:cubicBezTo>
                  <a:pt x="41" y="20"/>
                  <a:pt x="40" y="19"/>
                  <a:pt x="40" y="17"/>
                </a:cubicBezTo>
                <a:cubicBezTo>
                  <a:pt x="40" y="15"/>
                  <a:pt x="41" y="13"/>
                  <a:pt x="43" y="13"/>
                </a:cubicBezTo>
                <a:moveTo>
                  <a:pt x="53" y="193"/>
                </a:moveTo>
                <a:cubicBezTo>
                  <a:pt x="47" y="193"/>
                  <a:pt x="43" y="189"/>
                  <a:pt x="43" y="183"/>
                </a:cubicBezTo>
                <a:cubicBezTo>
                  <a:pt x="43" y="178"/>
                  <a:pt x="47" y="173"/>
                  <a:pt x="53" y="173"/>
                </a:cubicBezTo>
                <a:cubicBezTo>
                  <a:pt x="58" y="173"/>
                  <a:pt x="63" y="178"/>
                  <a:pt x="63" y="183"/>
                </a:cubicBezTo>
                <a:cubicBezTo>
                  <a:pt x="63" y="189"/>
                  <a:pt x="58" y="193"/>
                  <a:pt x="53" y="193"/>
                </a:cubicBezTo>
                <a:moveTo>
                  <a:pt x="96" y="164"/>
                </a:moveTo>
                <a:cubicBezTo>
                  <a:pt x="8" y="164"/>
                  <a:pt x="8" y="164"/>
                  <a:pt x="8" y="164"/>
                </a:cubicBezTo>
                <a:cubicBezTo>
                  <a:pt x="8" y="32"/>
                  <a:pt x="8" y="32"/>
                  <a:pt x="8" y="32"/>
                </a:cubicBezTo>
                <a:cubicBezTo>
                  <a:pt x="96" y="32"/>
                  <a:pt x="96" y="32"/>
                  <a:pt x="96" y="32"/>
                </a:cubicBezTo>
                <a:lnTo>
                  <a:pt x="96" y="16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29" name="TextBox 29"/>
          <p:cNvSpPr txBox="1"/>
          <p:nvPr/>
        </p:nvSpPr>
        <p:spPr>
          <a:xfrm>
            <a:off x="844550" y="1075690"/>
            <a:ext cx="2110105" cy="27622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对技术的学习和掌握的程度还不够深入。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14375" y="1854200"/>
            <a:ext cx="2240280" cy="27622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工作中考虑问题不全面，处理问题不成熟。</a:t>
            </a:r>
          </a:p>
        </p:txBody>
      </p:sp>
      <p:sp>
        <p:nvSpPr>
          <p:cNvPr id="31" name="TextBox 29"/>
          <p:cNvSpPr txBox="1"/>
          <p:nvPr/>
        </p:nvSpPr>
        <p:spPr>
          <a:xfrm>
            <a:off x="674370" y="2457450"/>
            <a:ext cx="2280285" cy="37211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思想认识上不够成熟，问题考虑不够全面，专业素养还处于发展积累阶段</a:t>
            </a:r>
          </a:p>
        </p:txBody>
      </p:sp>
      <p:sp>
        <p:nvSpPr>
          <p:cNvPr id="32" name="TextBox 29"/>
          <p:cNvSpPr txBox="1"/>
          <p:nvPr/>
        </p:nvSpPr>
        <p:spPr>
          <a:xfrm>
            <a:off x="746760" y="3190875"/>
            <a:ext cx="2207895" cy="4838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缺少测试严谨性，需要提高测试严谨性，提高项目的质量，使其更加流畅</a:t>
            </a:r>
          </a:p>
        </p:txBody>
      </p:sp>
      <p:sp>
        <p:nvSpPr>
          <p:cNvPr id="6" name="矩形 5"/>
          <p:cNvSpPr/>
          <p:nvPr/>
        </p:nvSpPr>
        <p:spPr>
          <a:xfrm>
            <a:off x="681990" y="108585"/>
            <a:ext cx="1421130" cy="305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92150" y="93345"/>
            <a:ext cx="1493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我的劣势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4" nodeType="withEffect"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10" nodeType="withEffect"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12" nodeType="withEffect"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1" nodeType="withEffect"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5" nodeType="withEffect"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11" nodeType="withEffect"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13" nodeType="withEffect"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nodeType="clickEffect"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2" nodeType="withEffect"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6" nodeType="withEffect"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8" nodeType="withEffect"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14" nodeType="withEffect"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nodeType="clickEffect"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fill="hold" grpId="3" nodeType="withEffect"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fill="hold" grpId="7" nodeType="withEffect"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8" fill="hold" grpId="9" nodeType="withEffect"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8" fill="hold" grpId="15" nodeType="withEffect"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1"/>
      <p:bldP spid="19" grpId="2"/>
      <p:bldP spid="20" grpId="3"/>
      <p:bldP spid="21" grpId="4"/>
      <p:bldP spid="22" grpId="5"/>
      <p:bldP spid="23" grpId="6"/>
      <p:bldP spid="24" grpId="7"/>
      <p:bldP spid="25" grpId="8" bldLvl="0" animBg="1"/>
      <p:bldP spid="26" grpId="9" bldLvl="0" animBg="1"/>
      <p:bldP spid="27" grpId="10" bldLvl="0" animBg="1"/>
      <p:bldP spid="28" grpId="11" bldLvl="0" animBg="1"/>
      <p:bldP spid="29" grpId="12"/>
      <p:bldP spid="30" grpId="13"/>
      <p:bldP spid="31" grpId="14"/>
      <p:bldP spid="32" grpId="15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6.09.30"/>
  <p:tag name="AS_TITLE" val="Aspose.Slides for .NET 2.0"/>
  <p:tag name="AS_VERSION" val="16.9.0.0"/>
  <p:tag name="ISPRING_PRESENTATION_TITLE" val="述职报告1PPT模板"/>
</p:tagLst>
</file>

<file path=ppt/theme/theme1.xml><?xml version="1.0" encoding="utf-8"?>
<a:theme xmlns:a="http://schemas.openxmlformats.org/drawingml/2006/main" name="Office 主题​​">
  <a:themeElements>
    <a:clrScheme name="自定义 12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4C0C4"/>
      </a:accent1>
      <a:accent2>
        <a:srgbClr val="EE3A3A"/>
      </a:accent2>
      <a:accent3>
        <a:srgbClr val="34C0C4"/>
      </a:accent3>
      <a:accent4>
        <a:srgbClr val="EE3A3A"/>
      </a:accent4>
      <a:accent5>
        <a:srgbClr val="34C0C4"/>
      </a:accent5>
      <a:accent6>
        <a:srgbClr val="EE3A3A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542</Words>
  <Application>Microsoft Office PowerPoint</Application>
  <PresentationFormat>自定义</PresentationFormat>
  <Paragraphs>103</Paragraphs>
  <Slides>13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7" baseType="lpstr">
      <vt:lpstr>Lato Hairline</vt:lpstr>
      <vt:lpstr>Lato Light</vt:lpstr>
      <vt:lpstr>Lato Regular</vt:lpstr>
      <vt:lpstr>等线</vt:lpstr>
      <vt:lpstr>等线 Light</vt:lpstr>
      <vt:lpstr>方正姚体</vt:lpstr>
      <vt:lpstr>微软雅黑</vt:lpstr>
      <vt:lpstr>Arial</vt:lpstr>
      <vt:lpstr>Calibri</vt:lpstr>
      <vt:lpstr>Calibri Light</vt:lpstr>
      <vt:lpstr>Century Gothic</vt:lpstr>
      <vt:lpstr>Comic Sans MS</vt:lpstr>
      <vt:lpstr>IrisUPC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www.515ppt.com</Manager>
  <Company>苏州珀菲科特网络科技有限公司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www.515ppt.com</dc:title>
  <dc:subject>www.515ppt.com</dc:subject>
  <dc:creator>www.515ppt.com</dc:creator>
  <cp:keywords>更多精品文档，请访问www.515ppt.com</cp:keywords>
  <dc:description>更多精品文档，请访问www.515ppt.com</dc:description>
  <cp:lastModifiedBy>1 22</cp:lastModifiedBy>
  <cp:revision>40</cp:revision>
  <dcterms:created xsi:type="dcterms:W3CDTF">2017-06-21T00:50:00Z</dcterms:created>
  <dcterms:modified xsi:type="dcterms:W3CDTF">2019-07-18T18:29:41Z</dcterms:modified>
  <cp:category>www.515ppt.com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2052-11.1.0.8648</vt:lpwstr>
  </property>
</Properties>
</file>